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1" r:id="rId1"/>
  </p:sldMasterIdLst>
  <p:notesMasterIdLst>
    <p:notesMasterId r:id="rId115"/>
  </p:notesMasterIdLst>
  <p:sldIdLst>
    <p:sldId id="1922" r:id="rId2"/>
    <p:sldId id="2006" r:id="rId3"/>
    <p:sldId id="2007" r:id="rId4"/>
    <p:sldId id="1923" r:id="rId5"/>
    <p:sldId id="1925" r:id="rId6"/>
    <p:sldId id="1926" r:id="rId7"/>
    <p:sldId id="1927" r:id="rId8"/>
    <p:sldId id="1928" r:id="rId9"/>
    <p:sldId id="1929" r:id="rId10"/>
    <p:sldId id="1930" r:id="rId11"/>
    <p:sldId id="1931" r:id="rId12"/>
    <p:sldId id="1932" r:id="rId13"/>
    <p:sldId id="1933" r:id="rId14"/>
    <p:sldId id="1934" r:id="rId15"/>
    <p:sldId id="1935" r:id="rId16"/>
    <p:sldId id="1936" r:id="rId17"/>
    <p:sldId id="1937" r:id="rId18"/>
    <p:sldId id="1938" r:id="rId19"/>
    <p:sldId id="1939" r:id="rId20"/>
    <p:sldId id="1940" r:id="rId21"/>
    <p:sldId id="1921" r:id="rId22"/>
    <p:sldId id="1948" r:id="rId23"/>
    <p:sldId id="1952" r:id="rId24"/>
    <p:sldId id="1949" r:id="rId25"/>
    <p:sldId id="1950" r:id="rId26"/>
    <p:sldId id="1951" r:id="rId27"/>
    <p:sldId id="1941" r:id="rId28"/>
    <p:sldId id="1942" r:id="rId29"/>
    <p:sldId id="1943" r:id="rId30"/>
    <p:sldId id="1944" r:id="rId31"/>
    <p:sldId id="1945" r:id="rId32"/>
    <p:sldId id="1946" r:id="rId33"/>
    <p:sldId id="1947" r:id="rId34"/>
    <p:sldId id="1955" r:id="rId35"/>
    <p:sldId id="1956" r:id="rId36"/>
    <p:sldId id="1957" r:id="rId37"/>
    <p:sldId id="1958" r:id="rId38"/>
    <p:sldId id="1959" r:id="rId39"/>
    <p:sldId id="1960" r:id="rId40"/>
    <p:sldId id="1954" r:id="rId41"/>
    <p:sldId id="1961" r:id="rId42"/>
    <p:sldId id="1979" r:id="rId43"/>
    <p:sldId id="1962" r:id="rId44"/>
    <p:sldId id="1964" r:id="rId45"/>
    <p:sldId id="1963" r:id="rId46"/>
    <p:sldId id="1965" r:id="rId47"/>
    <p:sldId id="1978" r:id="rId48"/>
    <p:sldId id="1966" r:id="rId49"/>
    <p:sldId id="1967" r:id="rId50"/>
    <p:sldId id="1968" r:id="rId51"/>
    <p:sldId id="1969" r:id="rId52"/>
    <p:sldId id="1970" r:id="rId53"/>
    <p:sldId id="1971" r:id="rId54"/>
    <p:sldId id="1972" r:id="rId55"/>
    <p:sldId id="1980" r:id="rId56"/>
    <p:sldId id="1973" r:id="rId57"/>
    <p:sldId id="1974" r:id="rId58"/>
    <p:sldId id="1975" r:id="rId59"/>
    <p:sldId id="1976" r:id="rId60"/>
    <p:sldId id="1977" r:id="rId61"/>
    <p:sldId id="1981" r:id="rId62"/>
    <p:sldId id="1982" r:id="rId63"/>
    <p:sldId id="1983" r:id="rId64"/>
    <p:sldId id="1984" r:id="rId65"/>
    <p:sldId id="1985" r:id="rId66"/>
    <p:sldId id="1893" r:id="rId67"/>
    <p:sldId id="1986" r:id="rId68"/>
    <p:sldId id="1987" r:id="rId69"/>
    <p:sldId id="1988" r:id="rId70"/>
    <p:sldId id="1989" r:id="rId71"/>
    <p:sldId id="1990" r:id="rId72"/>
    <p:sldId id="1991" r:id="rId73"/>
    <p:sldId id="1992" r:id="rId74"/>
    <p:sldId id="1993" r:id="rId75"/>
    <p:sldId id="1994" r:id="rId76"/>
    <p:sldId id="1995" r:id="rId77"/>
    <p:sldId id="1996" r:id="rId78"/>
    <p:sldId id="1997" r:id="rId79"/>
    <p:sldId id="1998" r:id="rId80"/>
    <p:sldId id="1999" r:id="rId81"/>
    <p:sldId id="2000" r:id="rId82"/>
    <p:sldId id="2001" r:id="rId83"/>
    <p:sldId id="2002" r:id="rId84"/>
    <p:sldId id="2003" r:id="rId85"/>
    <p:sldId id="2004" r:id="rId86"/>
    <p:sldId id="2005" r:id="rId87"/>
    <p:sldId id="2008" r:id="rId88"/>
    <p:sldId id="2009" r:id="rId89"/>
    <p:sldId id="2010" r:id="rId90"/>
    <p:sldId id="2011" r:id="rId91"/>
    <p:sldId id="2012" r:id="rId92"/>
    <p:sldId id="2013" r:id="rId93"/>
    <p:sldId id="2014" r:id="rId94"/>
    <p:sldId id="2015" r:id="rId95"/>
    <p:sldId id="2016" r:id="rId96"/>
    <p:sldId id="2017" r:id="rId97"/>
    <p:sldId id="2018" r:id="rId98"/>
    <p:sldId id="2019" r:id="rId99"/>
    <p:sldId id="2020" r:id="rId100"/>
    <p:sldId id="2022" r:id="rId101"/>
    <p:sldId id="2021" r:id="rId102"/>
    <p:sldId id="2023" r:id="rId103"/>
    <p:sldId id="2024" r:id="rId104"/>
    <p:sldId id="2025" r:id="rId105"/>
    <p:sldId id="2026" r:id="rId106"/>
    <p:sldId id="2029" r:id="rId107"/>
    <p:sldId id="2027" r:id="rId108"/>
    <p:sldId id="2028" r:id="rId109"/>
    <p:sldId id="2030" r:id="rId110"/>
    <p:sldId id="2031" r:id="rId111"/>
    <p:sldId id="2032" r:id="rId112"/>
    <p:sldId id="2033" r:id="rId113"/>
    <p:sldId id="2034" r:id="rId1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6" userDrawn="1">
          <p15:clr>
            <a:srgbClr val="A4A3A4"/>
          </p15:clr>
        </p15:guide>
        <p15:guide id="2" orient="horz" pos="20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6982"/>
    <a:srgbClr val="066B94"/>
    <a:srgbClr val="15AA83"/>
    <a:srgbClr val="7F7F7F"/>
    <a:srgbClr val="8D92A4"/>
    <a:srgbClr val="EDF4F5"/>
    <a:srgbClr val="DCE9EB"/>
    <a:srgbClr val="AAC9CE"/>
    <a:srgbClr val="1CE0AD"/>
    <a:srgbClr val="8E93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9720DB-88B2-4751-B1AA-007A870A6BEF}" v="1193" dt="2022-07-13T21:47:02.2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4" autoAdjust="0"/>
    <p:restoredTop sz="91991" autoAdjust="0"/>
  </p:normalViewPr>
  <p:slideViewPr>
    <p:cSldViewPr snapToGrid="0">
      <p:cViewPr varScale="1">
        <p:scale>
          <a:sx n="103" d="100"/>
          <a:sy n="103" d="100"/>
        </p:scale>
        <p:origin x="996" y="102"/>
      </p:cViewPr>
      <p:guideLst>
        <p:guide pos="3816"/>
        <p:guide orient="horz" pos="2040"/>
      </p:guideLst>
    </p:cSldViewPr>
  </p:slideViewPr>
  <p:outlineViewPr>
    <p:cViewPr>
      <p:scale>
        <a:sx n="33" d="100"/>
        <a:sy n="33" d="100"/>
      </p:scale>
      <p:origin x="0" y="0"/>
    </p:cViewPr>
  </p:outlineViewPr>
  <p:notesTextViewPr>
    <p:cViewPr>
      <p:scale>
        <a:sx n="50" d="100"/>
        <a:sy n="50" d="100"/>
      </p:scale>
      <p:origin x="0" y="0"/>
    </p:cViewPr>
  </p:notesTextViewPr>
  <p:sorterViewPr>
    <p:cViewPr>
      <p:scale>
        <a:sx n="138" d="100"/>
        <a:sy n="13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rico Rossini" userId="60093650bbc43f0c" providerId="LiveId" clId="{A59720DB-88B2-4751-B1AA-007A870A6BEF}"/>
    <pc:docChg chg="undo custSel addSld delSld modSld sldOrd modMainMaster">
      <pc:chgData name="Enrico Rossini" userId="60093650bbc43f0c" providerId="LiveId" clId="{A59720DB-88B2-4751-B1AA-007A870A6BEF}" dt="2022-07-13T21:48:19.343" v="8290" actId="26606"/>
      <pc:docMkLst>
        <pc:docMk/>
      </pc:docMkLst>
      <pc:sldChg chg="del">
        <pc:chgData name="Enrico Rossini" userId="60093650bbc43f0c" providerId="LiveId" clId="{A59720DB-88B2-4751-B1AA-007A870A6BEF}" dt="2022-07-13T21:44:43.752" v="8221" actId="47"/>
        <pc:sldMkLst>
          <pc:docMk/>
          <pc:sldMk cId="2024050729" sldId="1842"/>
        </pc:sldMkLst>
      </pc:sldChg>
      <pc:sldChg chg="del">
        <pc:chgData name="Enrico Rossini" userId="60093650bbc43f0c" providerId="LiveId" clId="{A59720DB-88B2-4751-B1AA-007A870A6BEF}" dt="2022-07-13T21:44:43.752" v="8221" actId="47"/>
        <pc:sldMkLst>
          <pc:docMk/>
          <pc:sldMk cId="1366705724" sldId="1848"/>
        </pc:sldMkLst>
      </pc:sldChg>
      <pc:sldChg chg="del">
        <pc:chgData name="Enrico Rossini" userId="60093650bbc43f0c" providerId="LiveId" clId="{A59720DB-88B2-4751-B1AA-007A870A6BEF}" dt="2022-07-13T21:44:43.752" v="8221" actId="47"/>
        <pc:sldMkLst>
          <pc:docMk/>
          <pc:sldMk cId="4283130066" sldId="1872"/>
        </pc:sldMkLst>
      </pc:sldChg>
      <pc:sldChg chg="ord">
        <pc:chgData name="Enrico Rossini" userId="60093650bbc43f0c" providerId="LiveId" clId="{A59720DB-88B2-4751-B1AA-007A870A6BEF}" dt="2022-07-13T15:27:46.805" v="5384"/>
        <pc:sldMkLst>
          <pc:docMk/>
          <pc:sldMk cId="1413040263" sldId="1893"/>
        </pc:sldMkLst>
      </pc:sldChg>
      <pc:sldChg chg="addSp delSp modSp mod delDesignElem">
        <pc:chgData name="Enrico Rossini" userId="60093650bbc43f0c" providerId="LiveId" clId="{A59720DB-88B2-4751-B1AA-007A870A6BEF}" dt="2022-07-13T21:48:13.802" v="8289" actId="26606"/>
        <pc:sldMkLst>
          <pc:docMk/>
          <pc:sldMk cId="3799128154" sldId="1923"/>
        </pc:sldMkLst>
        <pc:spChg chg="mod">
          <ac:chgData name="Enrico Rossini" userId="60093650bbc43f0c" providerId="LiveId" clId="{A59720DB-88B2-4751-B1AA-007A870A6BEF}" dt="2022-07-12T09:37:24.367" v="1221" actId="34135"/>
          <ac:spMkLst>
            <pc:docMk/>
            <pc:sldMk cId="3799128154" sldId="1923"/>
            <ac:spMk id="2" creationId="{007299BB-53B1-A3CF-E54C-412D9EBD9B5B}"/>
          </ac:spMkLst>
        </pc:spChg>
        <pc:spChg chg="mod">
          <ac:chgData name="Enrico Rossini" userId="60093650bbc43f0c" providerId="LiveId" clId="{A59720DB-88B2-4751-B1AA-007A870A6BEF}" dt="2022-07-12T09:37:24.367" v="1221" actId="34135"/>
          <ac:spMkLst>
            <pc:docMk/>
            <pc:sldMk cId="3799128154" sldId="1923"/>
            <ac:spMk id="4" creationId="{5D1E8768-39CB-FB10-8245-6B7134904DC6}"/>
          </ac:spMkLst>
        </pc:spChg>
        <pc:spChg chg="add">
          <ac:chgData name="Enrico Rossini" userId="60093650bbc43f0c" providerId="LiveId" clId="{A59720DB-88B2-4751-B1AA-007A870A6BEF}" dt="2022-07-13T21:48:13.802" v="8289" actId="26606"/>
          <ac:spMkLst>
            <pc:docMk/>
            <pc:sldMk cId="3799128154" sldId="1923"/>
            <ac:spMk id="17" creationId="{04812C46-200A-4DEB-A05E-3ED6C68C2387}"/>
          </ac:spMkLst>
        </pc:spChg>
        <pc:spChg chg="add">
          <ac:chgData name="Enrico Rossini" userId="60093650bbc43f0c" providerId="LiveId" clId="{A59720DB-88B2-4751-B1AA-007A870A6BEF}" dt="2022-07-13T21:48:13.802" v="8289" actId="26606"/>
          <ac:spMkLst>
            <pc:docMk/>
            <pc:sldMk cId="3799128154" sldId="1923"/>
            <ac:spMk id="19" creationId="{D1EA859B-E555-4109-94F3-6700E046E008}"/>
          </ac:spMkLst>
        </pc:spChg>
        <pc:spChg chg="del">
          <ac:chgData name="Enrico Rossini" userId="60093650bbc43f0c" providerId="LiveId" clId="{A59720DB-88B2-4751-B1AA-007A870A6BEF}" dt="2022-07-11T20:20:46.668" v="717"/>
          <ac:spMkLst>
            <pc:docMk/>
            <pc:sldMk cId="3799128154" sldId="1923"/>
            <ac:spMk id="24" creationId="{04812C46-200A-4DEB-A05E-3ED6C68C2387}"/>
          </ac:spMkLst>
        </pc:spChg>
        <pc:spChg chg="del">
          <ac:chgData name="Enrico Rossini" userId="60093650bbc43f0c" providerId="LiveId" clId="{A59720DB-88B2-4751-B1AA-007A870A6BEF}" dt="2022-07-11T20:20:46.668" v="717"/>
          <ac:spMkLst>
            <pc:docMk/>
            <pc:sldMk cId="3799128154" sldId="1923"/>
            <ac:spMk id="25" creationId="{D1EA859B-E555-4109-94F3-6700E046E008}"/>
          </ac:spMkLst>
        </pc:spChg>
        <pc:spChg chg="add del">
          <ac:chgData name="Enrico Rossini" userId="60093650bbc43f0c" providerId="LiveId" clId="{A59720DB-88B2-4751-B1AA-007A870A6BEF}" dt="2022-07-12T09:36:22.749" v="1213"/>
          <ac:spMkLst>
            <pc:docMk/>
            <pc:sldMk cId="3799128154" sldId="1923"/>
            <ac:spMk id="26" creationId="{04812C46-200A-4DEB-A05E-3ED6C68C2387}"/>
          </ac:spMkLst>
        </pc:spChg>
        <pc:spChg chg="add del">
          <ac:chgData name="Enrico Rossini" userId="60093650bbc43f0c" providerId="LiveId" clId="{A59720DB-88B2-4751-B1AA-007A870A6BEF}" dt="2022-07-12T09:36:22.749" v="1213"/>
          <ac:spMkLst>
            <pc:docMk/>
            <pc:sldMk cId="3799128154" sldId="1923"/>
            <ac:spMk id="27" creationId="{D1EA859B-E555-4109-94F3-6700E046E008}"/>
          </ac:spMkLst>
        </pc:spChg>
        <pc:spChg chg="add del">
          <ac:chgData name="Enrico Rossini" userId="60093650bbc43f0c" providerId="LiveId" clId="{A59720DB-88B2-4751-B1AA-007A870A6BEF}" dt="2022-07-12T16:09:17.839" v="2017"/>
          <ac:spMkLst>
            <pc:docMk/>
            <pc:sldMk cId="3799128154" sldId="1923"/>
            <ac:spMk id="28" creationId="{04812C46-200A-4DEB-A05E-3ED6C68C2387}"/>
          </ac:spMkLst>
        </pc:spChg>
        <pc:spChg chg="add del">
          <ac:chgData name="Enrico Rossini" userId="60093650bbc43f0c" providerId="LiveId" clId="{A59720DB-88B2-4751-B1AA-007A870A6BEF}" dt="2022-07-12T16:09:17.839" v="2017"/>
          <ac:spMkLst>
            <pc:docMk/>
            <pc:sldMk cId="3799128154" sldId="1923"/>
            <ac:spMk id="29" creationId="{D1EA859B-E555-4109-94F3-6700E046E008}"/>
          </ac:spMkLst>
        </pc:spChg>
        <pc:picChg chg="mod">
          <ac:chgData name="Enrico Rossini" userId="60093650bbc43f0c" providerId="LiveId" clId="{A59720DB-88B2-4751-B1AA-007A870A6BEF}" dt="2022-07-12T09:37:24.367" v="1221" actId="34135"/>
          <ac:picMkLst>
            <pc:docMk/>
            <pc:sldMk cId="3799128154" sldId="1923"/>
            <ac:picMk id="12" creationId="{C36203EC-EFBD-200F-E456-ABEC00B467D6}"/>
          </ac:picMkLst>
        </pc:picChg>
      </pc:sldChg>
      <pc:sldChg chg="modSp">
        <pc:chgData name="Enrico Rossini" userId="60093650bbc43f0c" providerId="LiveId" clId="{A59720DB-88B2-4751-B1AA-007A870A6BEF}" dt="2022-07-12T16:15:14.599" v="2020"/>
        <pc:sldMkLst>
          <pc:docMk/>
          <pc:sldMk cId="18534331" sldId="1925"/>
        </pc:sldMkLst>
        <pc:spChg chg="mod">
          <ac:chgData name="Enrico Rossini" userId="60093650bbc43f0c" providerId="LiveId" clId="{A59720DB-88B2-4751-B1AA-007A870A6BEF}" dt="2022-07-12T16:15:14.599" v="2020"/>
          <ac:spMkLst>
            <pc:docMk/>
            <pc:sldMk cId="18534331" sldId="1925"/>
            <ac:spMk id="2" creationId="{31D748EF-6B5F-A6DD-903C-C65DD529DE68}"/>
          </ac:spMkLst>
        </pc:spChg>
      </pc:sldChg>
      <pc:sldChg chg="modSp">
        <pc:chgData name="Enrico Rossini" userId="60093650bbc43f0c" providerId="LiveId" clId="{A59720DB-88B2-4751-B1AA-007A870A6BEF}" dt="2022-07-12T16:15:14.599" v="2020"/>
        <pc:sldMkLst>
          <pc:docMk/>
          <pc:sldMk cId="1113820761" sldId="1926"/>
        </pc:sldMkLst>
        <pc:spChg chg="mod">
          <ac:chgData name="Enrico Rossini" userId="60093650bbc43f0c" providerId="LiveId" clId="{A59720DB-88B2-4751-B1AA-007A870A6BEF}" dt="2022-07-12T16:15:14.599" v="2020"/>
          <ac:spMkLst>
            <pc:docMk/>
            <pc:sldMk cId="1113820761" sldId="1926"/>
            <ac:spMk id="2" creationId="{CC07E671-5BBE-D355-F0B4-66DB35B66914}"/>
          </ac:spMkLst>
        </pc:spChg>
        <pc:spChg chg="mod">
          <ac:chgData name="Enrico Rossini" userId="60093650bbc43f0c" providerId="LiveId" clId="{A59720DB-88B2-4751-B1AA-007A870A6BEF}" dt="2022-07-12T16:15:14.599" v="2020"/>
          <ac:spMkLst>
            <pc:docMk/>
            <pc:sldMk cId="1113820761" sldId="1926"/>
            <ac:spMk id="4" creationId="{F27E97D5-84E8-A9A3-9189-CD705CD14E8E}"/>
          </ac:spMkLst>
        </pc:spChg>
      </pc:sldChg>
      <pc:sldChg chg="modSp">
        <pc:chgData name="Enrico Rossini" userId="60093650bbc43f0c" providerId="LiveId" clId="{A59720DB-88B2-4751-B1AA-007A870A6BEF}" dt="2022-07-12T16:15:14.599" v="2020"/>
        <pc:sldMkLst>
          <pc:docMk/>
          <pc:sldMk cId="1404724841" sldId="1927"/>
        </pc:sldMkLst>
        <pc:spChg chg="mod">
          <ac:chgData name="Enrico Rossini" userId="60093650bbc43f0c" providerId="LiveId" clId="{A59720DB-88B2-4751-B1AA-007A870A6BEF}" dt="2022-07-12T16:15:14.599" v="2020"/>
          <ac:spMkLst>
            <pc:docMk/>
            <pc:sldMk cId="1404724841" sldId="1927"/>
            <ac:spMk id="2" creationId="{3EC7C2CE-2D0B-7AC4-7BEE-93C1758AF6C3}"/>
          </ac:spMkLst>
        </pc:spChg>
        <pc:spChg chg="mod">
          <ac:chgData name="Enrico Rossini" userId="60093650bbc43f0c" providerId="LiveId" clId="{A59720DB-88B2-4751-B1AA-007A870A6BEF}" dt="2022-07-12T16:15:14.599" v="2020"/>
          <ac:spMkLst>
            <pc:docMk/>
            <pc:sldMk cId="1404724841" sldId="1927"/>
            <ac:spMk id="4" creationId="{C23457D7-3AF0-1AD6-A459-27869AC6F8B3}"/>
          </ac:spMkLst>
        </pc:spChg>
      </pc:sldChg>
      <pc:sldChg chg="modSp">
        <pc:chgData name="Enrico Rossini" userId="60093650bbc43f0c" providerId="LiveId" clId="{A59720DB-88B2-4751-B1AA-007A870A6BEF}" dt="2022-07-12T16:15:14.599" v="2020"/>
        <pc:sldMkLst>
          <pc:docMk/>
          <pc:sldMk cId="4229997975" sldId="1928"/>
        </pc:sldMkLst>
        <pc:spChg chg="mod">
          <ac:chgData name="Enrico Rossini" userId="60093650bbc43f0c" providerId="LiveId" clId="{A59720DB-88B2-4751-B1AA-007A870A6BEF}" dt="2022-07-12T16:15:14.599" v="2020"/>
          <ac:spMkLst>
            <pc:docMk/>
            <pc:sldMk cId="4229997975" sldId="1928"/>
            <ac:spMk id="2" creationId="{8437704E-3629-1D9A-A27A-77694F27D2A6}"/>
          </ac:spMkLst>
        </pc:spChg>
        <pc:spChg chg="mod">
          <ac:chgData name="Enrico Rossini" userId="60093650bbc43f0c" providerId="LiveId" clId="{A59720DB-88B2-4751-B1AA-007A870A6BEF}" dt="2022-07-12T16:15:14.599" v="2020"/>
          <ac:spMkLst>
            <pc:docMk/>
            <pc:sldMk cId="4229997975" sldId="1928"/>
            <ac:spMk id="4" creationId="{09285642-25B5-9EEC-C17B-0FCEBDC7E8E4}"/>
          </ac:spMkLst>
        </pc:spChg>
      </pc:sldChg>
      <pc:sldChg chg="modSp">
        <pc:chgData name="Enrico Rossini" userId="60093650bbc43f0c" providerId="LiveId" clId="{A59720DB-88B2-4751-B1AA-007A870A6BEF}" dt="2022-07-12T16:15:14.599" v="2020"/>
        <pc:sldMkLst>
          <pc:docMk/>
          <pc:sldMk cId="2861176721" sldId="1929"/>
        </pc:sldMkLst>
        <pc:spChg chg="mod">
          <ac:chgData name="Enrico Rossini" userId="60093650bbc43f0c" providerId="LiveId" clId="{A59720DB-88B2-4751-B1AA-007A870A6BEF}" dt="2022-07-12T16:15:14.599" v="2020"/>
          <ac:spMkLst>
            <pc:docMk/>
            <pc:sldMk cId="2861176721" sldId="1929"/>
            <ac:spMk id="2" creationId="{C09B7BEF-D29D-E67D-4280-EAF51D28261A}"/>
          </ac:spMkLst>
        </pc:spChg>
        <pc:spChg chg="mod">
          <ac:chgData name="Enrico Rossini" userId="60093650bbc43f0c" providerId="LiveId" clId="{A59720DB-88B2-4751-B1AA-007A870A6BEF}" dt="2022-07-12T16:15:14.599" v="2020"/>
          <ac:spMkLst>
            <pc:docMk/>
            <pc:sldMk cId="2861176721" sldId="1929"/>
            <ac:spMk id="4" creationId="{89ED4365-1830-BD36-A0AB-FF0913A8E7B9}"/>
          </ac:spMkLst>
        </pc:spChg>
      </pc:sldChg>
      <pc:sldChg chg="modSp">
        <pc:chgData name="Enrico Rossini" userId="60093650bbc43f0c" providerId="LiveId" clId="{A59720DB-88B2-4751-B1AA-007A870A6BEF}" dt="2022-07-12T16:15:14.599" v="2020"/>
        <pc:sldMkLst>
          <pc:docMk/>
          <pc:sldMk cId="1697572250" sldId="1930"/>
        </pc:sldMkLst>
        <pc:spChg chg="mod">
          <ac:chgData name="Enrico Rossini" userId="60093650bbc43f0c" providerId="LiveId" clId="{A59720DB-88B2-4751-B1AA-007A870A6BEF}" dt="2022-07-12T16:15:14.599" v="2020"/>
          <ac:spMkLst>
            <pc:docMk/>
            <pc:sldMk cId="1697572250" sldId="1930"/>
            <ac:spMk id="2" creationId="{61BFEEEE-3A44-3BD6-E0C0-0863EAAF8655}"/>
          </ac:spMkLst>
        </pc:spChg>
        <pc:spChg chg="mod">
          <ac:chgData name="Enrico Rossini" userId="60093650bbc43f0c" providerId="LiveId" clId="{A59720DB-88B2-4751-B1AA-007A870A6BEF}" dt="2022-07-12T16:15:14.599" v="2020"/>
          <ac:spMkLst>
            <pc:docMk/>
            <pc:sldMk cId="1697572250" sldId="1930"/>
            <ac:spMk id="4" creationId="{B6A4BA35-F4F3-AECD-86FB-57AE1FB2C631}"/>
          </ac:spMkLst>
        </pc:spChg>
      </pc:sldChg>
      <pc:sldChg chg="modSp">
        <pc:chgData name="Enrico Rossini" userId="60093650bbc43f0c" providerId="LiveId" clId="{A59720DB-88B2-4751-B1AA-007A870A6BEF}" dt="2022-07-12T16:15:14.599" v="2020"/>
        <pc:sldMkLst>
          <pc:docMk/>
          <pc:sldMk cId="1357790878" sldId="1931"/>
        </pc:sldMkLst>
        <pc:spChg chg="mod">
          <ac:chgData name="Enrico Rossini" userId="60093650bbc43f0c" providerId="LiveId" clId="{A59720DB-88B2-4751-B1AA-007A870A6BEF}" dt="2022-07-12T16:15:14.599" v="2020"/>
          <ac:spMkLst>
            <pc:docMk/>
            <pc:sldMk cId="1357790878" sldId="1931"/>
            <ac:spMk id="2" creationId="{FBC9E8C8-06DC-97D5-2E15-BB0DD84C97A7}"/>
          </ac:spMkLst>
        </pc:spChg>
      </pc:sldChg>
      <pc:sldChg chg="modSp">
        <pc:chgData name="Enrico Rossini" userId="60093650bbc43f0c" providerId="LiveId" clId="{A59720DB-88B2-4751-B1AA-007A870A6BEF}" dt="2022-07-12T16:15:14.599" v="2020"/>
        <pc:sldMkLst>
          <pc:docMk/>
          <pc:sldMk cId="3182926540" sldId="1932"/>
        </pc:sldMkLst>
        <pc:spChg chg="mod">
          <ac:chgData name="Enrico Rossini" userId="60093650bbc43f0c" providerId="LiveId" clId="{A59720DB-88B2-4751-B1AA-007A870A6BEF}" dt="2022-07-12T16:15:14.599" v="2020"/>
          <ac:spMkLst>
            <pc:docMk/>
            <pc:sldMk cId="3182926540" sldId="1932"/>
            <ac:spMk id="2" creationId="{2953424D-5F60-9E2D-16D4-5FCACF8A8656}"/>
          </ac:spMkLst>
        </pc:spChg>
        <pc:spChg chg="mod">
          <ac:chgData name="Enrico Rossini" userId="60093650bbc43f0c" providerId="LiveId" clId="{A59720DB-88B2-4751-B1AA-007A870A6BEF}" dt="2022-07-12T16:15:14.599" v="2020"/>
          <ac:spMkLst>
            <pc:docMk/>
            <pc:sldMk cId="3182926540" sldId="1932"/>
            <ac:spMk id="4" creationId="{8C74BA73-D0A3-3DD2-516D-335A63F8FD1A}"/>
          </ac:spMkLst>
        </pc:spChg>
      </pc:sldChg>
      <pc:sldChg chg="addSp delSp modSp mod delDesignElem">
        <pc:chgData name="Enrico Rossini" userId="60093650bbc43f0c" providerId="LiveId" clId="{A59720DB-88B2-4751-B1AA-007A870A6BEF}" dt="2022-07-13T21:48:19.343" v="8290" actId="26606"/>
        <pc:sldMkLst>
          <pc:docMk/>
          <pc:sldMk cId="3869934634" sldId="1933"/>
        </pc:sldMkLst>
        <pc:spChg chg="mod">
          <ac:chgData name="Enrico Rossini" userId="60093650bbc43f0c" providerId="LiveId" clId="{A59720DB-88B2-4751-B1AA-007A870A6BEF}" dt="2022-07-12T09:37:11.508" v="1220" actId="34135"/>
          <ac:spMkLst>
            <pc:docMk/>
            <pc:sldMk cId="3869934634" sldId="1933"/>
            <ac:spMk id="2" creationId="{6B13812C-0CA5-146F-2D33-CAAB4695AF4B}"/>
          </ac:spMkLst>
        </pc:spChg>
        <pc:spChg chg="mod">
          <ac:chgData name="Enrico Rossini" userId="60093650bbc43f0c" providerId="LiveId" clId="{A59720DB-88B2-4751-B1AA-007A870A6BEF}" dt="2022-07-12T09:37:11.508" v="1220" actId="34135"/>
          <ac:spMkLst>
            <pc:docMk/>
            <pc:sldMk cId="3869934634" sldId="1933"/>
            <ac:spMk id="4" creationId="{0B497D6F-65E8-D43B-0901-3331D7773839}"/>
          </ac:spMkLst>
        </pc:spChg>
        <pc:spChg chg="del">
          <ac:chgData name="Enrico Rossini" userId="60093650bbc43f0c" providerId="LiveId" clId="{A59720DB-88B2-4751-B1AA-007A870A6BEF}" dt="2022-07-11T20:20:46.668" v="717"/>
          <ac:spMkLst>
            <pc:docMk/>
            <pc:sldMk cId="3869934634" sldId="1933"/>
            <ac:spMk id="8" creationId="{04812C46-200A-4DEB-A05E-3ED6C68C2387}"/>
          </ac:spMkLst>
        </pc:spChg>
        <pc:spChg chg="del">
          <ac:chgData name="Enrico Rossini" userId="60093650bbc43f0c" providerId="LiveId" clId="{A59720DB-88B2-4751-B1AA-007A870A6BEF}" dt="2022-07-11T20:20:46.668" v="717"/>
          <ac:spMkLst>
            <pc:docMk/>
            <pc:sldMk cId="3869934634" sldId="1933"/>
            <ac:spMk id="9" creationId="{D1EA859B-E555-4109-94F3-6700E046E008}"/>
          </ac:spMkLst>
        </pc:spChg>
        <pc:spChg chg="add">
          <ac:chgData name="Enrico Rossini" userId="60093650bbc43f0c" providerId="LiveId" clId="{A59720DB-88B2-4751-B1AA-007A870A6BEF}" dt="2022-07-13T21:48:19.343" v="8290" actId="26606"/>
          <ac:spMkLst>
            <pc:docMk/>
            <pc:sldMk cId="3869934634" sldId="1933"/>
            <ac:spMk id="11" creationId="{04812C46-200A-4DEB-A05E-3ED6C68C2387}"/>
          </ac:spMkLst>
        </pc:spChg>
        <pc:spChg chg="add del">
          <ac:chgData name="Enrico Rossini" userId="60093650bbc43f0c" providerId="LiveId" clId="{A59720DB-88B2-4751-B1AA-007A870A6BEF}" dt="2022-07-12T09:36:22.749" v="1213"/>
          <ac:spMkLst>
            <pc:docMk/>
            <pc:sldMk cId="3869934634" sldId="1933"/>
            <ac:spMk id="12" creationId="{04812C46-200A-4DEB-A05E-3ED6C68C2387}"/>
          </ac:spMkLst>
        </pc:spChg>
        <pc:spChg chg="add">
          <ac:chgData name="Enrico Rossini" userId="60093650bbc43f0c" providerId="LiveId" clId="{A59720DB-88B2-4751-B1AA-007A870A6BEF}" dt="2022-07-13T21:48:19.343" v="8290" actId="26606"/>
          <ac:spMkLst>
            <pc:docMk/>
            <pc:sldMk cId="3869934634" sldId="1933"/>
            <ac:spMk id="13" creationId="{D1EA859B-E555-4109-94F3-6700E046E008}"/>
          </ac:spMkLst>
        </pc:spChg>
        <pc:spChg chg="add del">
          <ac:chgData name="Enrico Rossini" userId="60093650bbc43f0c" providerId="LiveId" clId="{A59720DB-88B2-4751-B1AA-007A870A6BEF}" dt="2022-07-12T09:36:22.749" v="1213"/>
          <ac:spMkLst>
            <pc:docMk/>
            <pc:sldMk cId="3869934634" sldId="1933"/>
            <ac:spMk id="14" creationId="{D1EA859B-E555-4109-94F3-6700E046E008}"/>
          </ac:spMkLst>
        </pc:spChg>
        <pc:spChg chg="add del">
          <ac:chgData name="Enrico Rossini" userId="60093650bbc43f0c" providerId="LiveId" clId="{A59720DB-88B2-4751-B1AA-007A870A6BEF}" dt="2022-07-12T16:09:17.839" v="2017"/>
          <ac:spMkLst>
            <pc:docMk/>
            <pc:sldMk cId="3869934634" sldId="1933"/>
            <ac:spMk id="15" creationId="{04812C46-200A-4DEB-A05E-3ED6C68C2387}"/>
          </ac:spMkLst>
        </pc:spChg>
        <pc:spChg chg="add del">
          <ac:chgData name="Enrico Rossini" userId="60093650bbc43f0c" providerId="LiveId" clId="{A59720DB-88B2-4751-B1AA-007A870A6BEF}" dt="2022-07-12T16:09:17.839" v="2017"/>
          <ac:spMkLst>
            <pc:docMk/>
            <pc:sldMk cId="3869934634" sldId="1933"/>
            <ac:spMk id="16" creationId="{D1EA859B-E555-4109-94F3-6700E046E008}"/>
          </ac:spMkLst>
        </pc:spChg>
        <pc:picChg chg="mod">
          <ac:chgData name="Enrico Rossini" userId="60093650bbc43f0c" providerId="LiveId" clId="{A59720DB-88B2-4751-B1AA-007A870A6BEF}" dt="2022-07-12T09:37:11.508" v="1220" actId="34135"/>
          <ac:picMkLst>
            <pc:docMk/>
            <pc:sldMk cId="3869934634" sldId="1933"/>
            <ac:picMk id="6" creationId="{AF203940-1991-D3C4-EC9D-27CAB73083C6}"/>
          </ac:picMkLst>
        </pc:picChg>
      </pc:sldChg>
      <pc:sldChg chg="addSp delSp mod delDesignElem">
        <pc:chgData name="Enrico Rossini" userId="60093650bbc43f0c" providerId="LiveId" clId="{A59720DB-88B2-4751-B1AA-007A870A6BEF}" dt="2022-07-12T17:44:48.698" v="2034" actId="26606"/>
        <pc:sldMkLst>
          <pc:docMk/>
          <pc:sldMk cId="2806688590" sldId="1934"/>
        </pc:sldMkLst>
        <pc:spChg chg="add">
          <ac:chgData name="Enrico Rossini" userId="60093650bbc43f0c" providerId="LiveId" clId="{A59720DB-88B2-4751-B1AA-007A870A6BEF}" dt="2022-07-12T17:44:48.698" v="2034" actId="26606"/>
          <ac:spMkLst>
            <pc:docMk/>
            <pc:sldMk cId="2806688590" sldId="1934"/>
            <ac:spMk id="34" creationId="{C04BE0EF-3561-49B4-9A29-F283168A91C7}"/>
          </ac:spMkLst>
        </pc:spChg>
        <pc:spChg chg="add">
          <ac:chgData name="Enrico Rossini" userId="60093650bbc43f0c" providerId="LiveId" clId="{A59720DB-88B2-4751-B1AA-007A870A6BEF}" dt="2022-07-12T17:44:48.698" v="2034" actId="26606"/>
          <ac:spMkLst>
            <pc:docMk/>
            <pc:sldMk cId="2806688590" sldId="1934"/>
            <ac:spMk id="37" creationId="{3E443FD7-A66B-4AA0-872D-B088B9BC5F17}"/>
          </ac:spMkLst>
        </pc:spChg>
        <pc:spChg chg="del">
          <ac:chgData name="Enrico Rossini" userId="60093650bbc43f0c" providerId="LiveId" clId="{A59720DB-88B2-4751-B1AA-007A870A6BEF}" dt="2022-07-11T20:20:46.668" v="717"/>
          <ac:spMkLst>
            <pc:docMk/>
            <pc:sldMk cId="2806688590" sldId="1934"/>
            <ac:spMk id="39" creationId="{3E443FD7-A66B-4AA0-872D-B088B9BC5F17}"/>
          </ac:spMkLst>
        </pc:spChg>
        <pc:spChg chg="del">
          <ac:chgData name="Enrico Rossini" userId="60093650bbc43f0c" providerId="LiveId" clId="{A59720DB-88B2-4751-B1AA-007A870A6BEF}" dt="2022-07-11T20:20:46.668" v="717"/>
          <ac:spMkLst>
            <pc:docMk/>
            <pc:sldMk cId="2806688590" sldId="1934"/>
            <ac:spMk id="41" creationId="{C04BE0EF-3561-49B4-9A29-F283168A91C7}"/>
          </ac:spMkLst>
        </pc:spChg>
      </pc:sldChg>
      <pc:sldChg chg="addSp delSp modSp mod delDesignElem">
        <pc:chgData name="Enrico Rossini" userId="60093650bbc43f0c" providerId="LiveId" clId="{A59720DB-88B2-4751-B1AA-007A870A6BEF}" dt="2022-07-12T16:09:17.839" v="2017"/>
        <pc:sldMkLst>
          <pc:docMk/>
          <pc:sldMk cId="222260279" sldId="1935"/>
        </pc:sldMkLst>
        <pc:spChg chg="mod">
          <ac:chgData name="Enrico Rossini" userId="60093650bbc43f0c" providerId="LiveId" clId="{A59720DB-88B2-4751-B1AA-007A870A6BEF}" dt="2022-07-12T09:39:41.560" v="1248" actId="34135"/>
          <ac:spMkLst>
            <pc:docMk/>
            <pc:sldMk cId="222260279" sldId="1935"/>
            <ac:spMk id="2" creationId="{63BD0BE0-76EC-4B71-694E-F45267CEAADD}"/>
          </ac:spMkLst>
        </pc:spChg>
        <pc:spChg chg="mod">
          <ac:chgData name="Enrico Rossini" userId="60093650bbc43f0c" providerId="LiveId" clId="{A59720DB-88B2-4751-B1AA-007A870A6BEF}" dt="2022-07-12T09:39:41.560" v="1248" actId="34135"/>
          <ac:spMkLst>
            <pc:docMk/>
            <pc:sldMk cId="222260279" sldId="1935"/>
            <ac:spMk id="4" creationId="{C4E59970-47C7-DF01-117B-CAF272C2BDCB}"/>
          </ac:spMkLst>
        </pc:spChg>
        <pc:spChg chg="add del">
          <ac:chgData name="Enrico Rossini" userId="60093650bbc43f0c" providerId="LiveId" clId="{A59720DB-88B2-4751-B1AA-007A870A6BEF}" dt="2022-07-12T09:36:22.749" v="1213"/>
          <ac:spMkLst>
            <pc:docMk/>
            <pc:sldMk cId="222260279" sldId="1935"/>
            <ac:spMk id="4100" creationId="{04812C46-200A-4DEB-A05E-3ED6C68C2387}"/>
          </ac:spMkLst>
        </pc:spChg>
        <pc:spChg chg="add del">
          <ac:chgData name="Enrico Rossini" userId="60093650bbc43f0c" providerId="LiveId" clId="{A59720DB-88B2-4751-B1AA-007A870A6BEF}" dt="2022-07-12T09:36:22.749" v="1213"/>
          <ac:spMkLst>
            <pc:docMk/>
            <pc:sldMk cId="222260279" sldId="1935"/>
            <ac:spMk id="4101" creationId="{D1EA859B-E555-4109-94F3-6700E046E008}"/>
          </ac:spMkLst>
        </pc:spChg>
        <pc:spChg chg="add del">
          <ac:chgData name="Enrico Rossini" userId="60093650bbc43f0c" providerId="LiveId" clId="{A59720DB-88B2-4751-B1AA-007A870A6BEF}" dt="2022-07-12T09:39:17.243" v="1242" actId="26606"/>
          <ac:spMkLst>
            <pc:docMk/>
            <pc:sldMk cId="222260279" sldId="1935"/>
            <ac:spMk id="4102" creationId="{04812C46-200A-4DEB-A05E-3ED6C68C2387}"/>
          </ac:spMkLst>
        </pc:spChg>
        <pc:spChg chg="del">
          <ac:chgData name="Enrico Rossini" userId="60093650bbc43f0c" providerId="LiveId" clId="{A59720DB-88B2-4751-B1AA-007A870A6BEF}" dt="2022-07-11T20:20:46.668" v="717"/>
          <ac:spMkLst>
            <pc:docMk/>
            <pc:sldMk cId="222260279" sldId="1935"/>
            <ac:spMk id="4103" creationId="{04812C46-200A-4DEB-A05E-3ED6C68C2387}"/>
          </ac:spMkLst>
        </pc:spChg>
        <pc:spChg chg="add del">
          <ac:chgData name="Enrico Rossini" userId="60093650bbc43f0c" providerId="LiveId" clId="{A59720DB-88B2-4751-B1AA-007A870A6BEF}" dt="2022-07-12T09:39:17.243" v="1242" actId="26606"/>
          <ac:spMkLst>
            <pc:docMk/>
            <pc:sldMk cId="222260279" sldId="1935"/>
            <ac:spMk id="4104" creationId="{D1EA859B-E555-4109-94F3-6700E046E008}"/>
          </ac:spMkLst>
        </pc:spChg>
        <pc:spChg chg="del">
          <ac:chgData name="Enrico Rossini" userId="60093650bbc43f0c" providerId="LiveId" clId="{A59720DB-88B2-4751-B1AA-007A870A6BEF}" dt="2022-07-11T20:20:46.668" v="717"/>
          <ac:spMkLst>
            <pc:docMk/>
            <pc:sldMk cId="222260279" sldId="1935"/>
            <ac:spMk id="4105" creationId="{D1EA859B-E555-4109-94F3-6700E046E008}"/>
          </ac:spMkLst>
        </pc:spChg>
        <pc:spChg chg="add del">
          <ac:chgData name="Enrico Rossini" userId="60093650bbc43f0c" providerId="LiveId" clId="{A59720DB-88B2-4751-B1AA-007A870A6BEF}" dt="2022-07-12T09:39:19.148" v="1244" actId="26606"/>
          <ac:spMkLst>
            <pc:docMk/>
            <pc:sldMk cId="222260279" sldId="1935"/>
            <ac:spMk id="4106" creationId="{80DF40B2-80F7-4E71-B46C-284163F3654A}"/>
          </ac:spMkLst>
        </pc:spChg>
        <pc:spChg chg="add del">
          <ac:chgData name="Enrico Rossini" userId="60093650bbc43f0c" providerId="LiveId" clId="{A59720DB-88B2-4751-B1AA-007A870A6BEF}" dt="2022-07-12T09:39:23.179" v="1246" actId="26606"/>
          <ac:spMkLst>
            <pc:docMk/>
            <pc:sldMk cId="222260279" sldId="1935"/>
            <ac:spMk id="4108" creationId="{330D6772-5550-42D5-B8BC-CDE28365623B}"/>
          </ac:spMkLst>
        </pc:spChg>
        <pc:spChg chg="add del">
          <ac:chgData name="Enrico Rossini" userId="60093650bbc43f0c" providerId="LiveId" clId="{A59720DB-88B2-4751-B1AA-007A870A6BEF}" dt="2022-07-12T09:39:23.179" v="1246" actId="26606"/>
          <ac:spMkLst>
            <pc:docMk/>
            <pc:sldMk cId="222260279" sldId="1935"/>
            <ac:spMk id="4109" creationId="{97DB0DD1-0F30-4B7E-A6DC-3DDA7D5B351C}"/>
          </ac:spMkLst>
        </pc:spChg>
        <pc:spChg chg="add del">
          <ac:chgData name="Enrico Rossini" userId="60093650bbc43f0c" providerId="LiveId" clId="{A59720DB-88B2-4751-B1AA-007A870A6BEF}" dt="2022-07-12T16:09:17.839" v="2017"/>
          <ac:spMkLst>
            <pc:docMk/>
            <pc:sldMk cId="222260279" sldId="1935"/>
            <ac:spMk id="4111" creationId="{04812C46-200A-4DEB-A05E-3ED6C68C2387}"/>
          </ac:spMkLst>
        </pc:spChg>
        <pc:spChg chg="add del">
          <ac:chgData name="Enrico Rossini" userId="60093650bbc43f0c" providerId="LiveId" clId="{A59720DB-88B2-4751-B1AA-007A870A6BEF}" dt="2022-07-12T16:09:17.839" v="2017"/>
          <ac:spMkLst>
            <pc:docMk/>
            <pc:sldMk cId="222260279" sldId="1935"/>
            <ac:spMk id="4112" creationId="{D1EA859B-E555-4109-94F3-6700E046E008}"/>
          </ac:spMkLst>
        </pc:spChg>
        <pc:picChg chg="mod ord">
          <ac:chgData name="Enrico Rossini" userId="60093650bbc43f0c" providerId="LiveId" clId="{A59720DB-88B2-4751-B1AA-007A870A6BEF}" dt="2022-07-12T09:39:41.560" v="1248" actId="34135"/>
          <ac:picMkLst>
            <pc:docMk/>
            <pc:sldMk cId="222260279" sldId="1935"/>
            <ac:picMk id="4098" creationId="{0C129216-66BD-B56D-C65E-C37B8ACD9DB2}"/>
          </ac:picMkLst>
        </pc:picChg>
      </pc:sldChg>
      <pc:sldChg chg="modSp">
        <pc:chgData name="Enrico Rossini" userId="60093650bbc43f0c" providerId="LiveId" clId="{A59720DB-88B2-4751-B1AA-007A870A6BEF}" dt="2022-07-12T16:15:14.599" v="2020"/>
        <pc:sldMkLst>
          <pc:docMk/>
          <pc:sldMk cId="2978683497" sldId="1936"/>
        </pc:sldMkLst>
        <pc:spChg chg="mod">
          <ac:chgData name="Enrico Rossini" userId="60093650bbc43f0c" providerId="LiveId" clId="{A59720DB-88B2-4751-B1AA-007A870A6BEF}" dt="2022-07-12T16:15:14.599" v="2020"/>
          <ac:spMkLst>
            <pc:docMk/>
            <pc:sldMk cId="2978683497" sldId="1936"/>
            <ac:spMk id="2" creationId="{8D4546E2-98F4-FCE1-C0B6-86FCB3165F29}"/>
          </ac:spMkLst>
        </pc:spChg>
        <pc:spChg chg="mod">
          <ac:chgData name="Enrico Rossini" userId="60093650bbc43f0c" providerId="LiveId" clId="{A59720DB-88B2-4751-B1AA-007A870A6BEF}" dt="2022-07-12T16:15:14.599" v="2020"/>
          <ac:spMkLst>
            <pc:docMk/>
            <pc:sldMk cId="2978683497" sldId="1936"/>
            <ac:spMk id="3" creationId="{95F7EA34-12D8-1AD6-38CE-08405E5DCC11}"/>
          </ac:spMkLst>
        </pc:spChg>
      </pc:sldChg>
      <pc:sldChg chg="modSp">
        <pc:chgData name="Enrico Rossini" userId="60093650bbc43f0c" providerId="LiveId" clId="{A59720DB-88B2-4751-B1AA-007A870A6BEF}" dt="2022-07-12T16:15:14.599" v="2020"/>
        <pc:sldMkLst>
          <pc:docMk/>
          <pc:sldMk cId="1733892086" sldId="1937"/>
        </pc:sldMkLst>
        <pc:spChg chg="mod">
          <ac:chgData name="Enrico Rossini" userId="60093650bbc43f0c" providerId="LiveId" clId="{A59720DB-88B2-4751-B1AA-007A870A6BEF}" dt="2022-07-12T16:15:14.599" v="2020"/>
          <ac:spMkLst>
            <pc:docMk/>
            <pc:sldMk cId="1733892086" sldId="1937"/>
            <ac:spMk id="2" creationId="{DC003C0F-711C-605B-C9FE-34FBFA280B7E}"/>
          </ac:spMkLst>
        </pc:spChg>
        <pc:spChg chg="mod">
          <ac:chgData name="Enrico Rossini" userId="60093650bbc43f0c" providerId="LiveId" clId="{A59720DB-88B2-4751-B1AA-007A870A6BEF}" dt="2022-07-12T16:15:14.599" v="2020"/>
          <ac:spMkLst>
            <pc:docMk/>
            <pc:sldMk cId="1733892086" sldId="1937"/>
            <ac:spMk id="3" creationId="{8C61FB89-DBD6-77D0-0136-BAD7DC63AB49}"/>
          </ac:spMkLst>
        </pc:spChg>
        <pc:spChg chg="mod">
          <ac:chgData name="Enrico Rossini" userId="60093650bbc43f0c" providerId="LiveId" clId="{A59720DB-88B2-4751-B1AA-007A870A6BEF}" dt="2022-07-12T16:15:14.599" v="2020"/>
          <ac:spMkLst>
            <pc:docMk/>
            <pc:sldMk cId="1733892086" sldId="1937"/>
            <ac:spMk id="4" creationId="{386410D3-9F52-FAD2-2CE9-81D6A4A769BD}"/>
          </ac:spMkLst>
        </pc:spChg>
      </pc:sldChg>
      <pc:sldChg chg="modSp">
        <pc:chgData name="Enrico Rossini" userId="60093650bbc43f0c" providerId="LiveId" clId="{A59720DB-88B2-4751-B1AA-007A870A6BEF}" dt="2022-07-12T16:15:14.599" v="2020"/>
        <pc:sldMkLst>
          <pc:docMk/>
          <pc:sldMk cId="3081578806" sldId="1938"/>
        </pc:sldMkLst>
        <pc:spChg chg="mod">
          <ac:chgData name="Enrico Rossini" userId="60093650bbc43f0c" providerId="LiveId" clId="{A59720DB-88B2-4751-B1AA-007A870A6BEF}" dt="2022-07-12T16:15:14.599" v="2020"/>
          <ac:spMkLst>
            <pc:docMk/>
            <pc:sldMk cId="3081578806" sldId="1938"/>
            <ac:spMk id="2" creationId="{31E7F3C5-1202-8878-BDE9-253A1C3A122A}"/>
          </ac:spMkLst>
        </pc:spChg>
        <pc:spChg chg="mod">
          <ac:chgData name="Enrico Rossini" userId="60093650bbc43f0c" providerId="LiveId" clId="{A59720DB-88B2-4751-B1AA-007A870A6BEF}" dt="2022-07-12T16:15:14.599" v="2020"/>
          <ac:spMkLst>
            <pc:docMk/>
            <pc:sldMk cId="3081578806" sldId="1938"/>
            <ac:spMk id="3" creationId="{E76031FC-1A86-9C91-D368-9075CAF8BB95}"/>
          </ac:spMkLst>
        </pc:spChg>
        <pc:spChg chg="mod">
          <ac:chgData name="Enrico Rossini" userId="60093650bbc43f0c" providerId="LiveId" clId="{A59720DB-88B2-4751-B1AA-007A870A6BEF}" dt="2022-07-12T16:15:14.599" v="2020"/>
          <ac:spMkLst>
            <pc:docMk/>
            <pc:sldMk cId="3081578806" sldId="1938"/>
            <ac:spMk id="4" creationId="{5DB48E90-F899-CC73-4590-3672653AE1E0}"/>
          </ac:spMkLst>
        </pc:spChg>
      </pc:sldChg>
      <pc:sldChg chg="modSp">
        <pc:chgData name="Enrico Rossini" userId="60093650bbc43f0c" providerId="LiveId" clId="{A59720DB-88B2-4751-B1AA-007A870A6BEF}" dt="2022-07-12T16:15:14.599" v="2020"/>
        <pc:sldMkLst>
          <pc:docMk/>
          <pc:sldMk cId="1399961624" sldId="1939"/>
        </pc:sldMkLst>
        <pc:spChg chg="mod">
          <ac:chgData name="Enrico Rossini" userId="60093650bbc43f0c" providerId="LiveId" clId="{A59720DB-88B2-4751-B1AA-007A870A6BEF}" dt="2022-07-12T16:15:14.599" v="2020"/>
          <ac:spMkLst>
            <pc:docMk/>
            <pc:sldMk cId="1399961624" sldId="1939"/>
            <ac:spMk id="2" creationId="{9994EF9F-9BF1-5CCE-014B-A84430746468}"/>
          </ac:spMkLst>
        </pc:spChg>
        <pc:spChg chg="mod">
          <ac:chgData name="Enrico Rossini" userId="60093650bbc43f0c" providerId="LiveId" clId="{A59720DB-88B2-4751-B1AA-007A870A6BEF}" dt="2022-07-12T16:15:14.599" v="2020"/>
          <ac:spMkLst>
            <pc:docMk/>
            <pc:sldMk cId="1399961624" sldId="1939"/>
            <ac:spMk id="3" creationId="{D9553D47-F836-075A-BDCD-A59A84AB9F24}"/>
          </ac:spMkLst>
        </pc:spChg>
        <pc:spChg chg="mod">
          <ac:chgData name="Enrico Rossini" userId="60093650bbc43f0c" providerId="LiveId" clId="{A59720DB-88B2-4751-B1AA-007A870A6BEF}" dt="2022-07-12T16:15:14.599" v="2020"/>
          <ac:spMkLst>
            <pc:docMk/>
            <pc:sldMk cId="1399961624" sldId="1939"/>
            <ac:spMk id="4" creationId="{53D707CF-442B-5146-7B30-6B450190E3C4}"/>
          </ac:spMkLst>
        </pc:spChg>
      </pc:sldChg>
      <pc:sldChg chg="modSp mod">
        <pc:chgData name="Enrico Rossini" userId="60093650bbc43f0c" providerId="LiveId" clId="{A59720DB-88B2-4751-B1AA-007A870A6BEF}" dt="2022-07-12T16:15:14.599" v="2020"/>
        <pc:sldMkLst>
          <pc:docMk/>
          <pc:sldMk cId="444723341" sldId="1940"/>
        </pc:sldMkLst>
        <pc:spChg chg="mod">
          <ac:chgData name="Enrico Rossini" userId="60093650bbc43f0c" providerId="LiveId" clId="{A59720DB-88B2-4751-B1AA-007A870A6BEF}" dt="2022-07-12T16:15:14.599" v="2020"/>
          <ac:spMkLst>
            <pc:docMk/>
            <pc:sldMk cId="444723341" sldId="1940"/>
            <ac:spMk id="2" creationId="{12B830E5-883F-C977-F051-7917443C6917}"/>
          </ac:spMkLst>
        </pc:spChg>
        <pc:spChg chg="mod">
          <ac:chgData name="Enrico Rossini" userId="60093650bbc43f0c" providerId="LiveId" clId="{A59720DB-88B2-4751-B1AA-007A870A6BEF}" dt="2022-07-12T16:15:14.599" v="2020"/>
          <ac:spMkLst>
            <pc:docMk/>
            <pc:sldMk cId="444723341" sldId="1940"/>
            <ac:spMk id="3" creationId="{B3478D28-4A95-D306-F2B1-08BF1DC810A0}"/>
          </ac:spMkLst>
        </pc:spChg>
        <pc:spChg chg="mod">
          <ac:chgData name="Enrico Rossini" userId="60093650bbc43f0c" providerId="LiveId" clId="{A59720DB-88B2-4751-B1AA-007A870A6BEF}" dt="2022-07-12T16:15:14.599" v="2020"/>
          <ac:spMkLst>
            <pc:docMk/>
            <pc:sldMk cId="444723341" sldId="1940"/>
            <ac:spMk id="4" creationId="{5A838009-B602-F816-3B4D-CD43FB429544}"/>
          </ac:spMkLst>
        </pc:spChg>
      </pc:sldChg>
      <pc:sldChg chg="addSp delSp modSp new mod modAnim">
        <pc:chgData name="Enrico Rossini" userId="60093650bbc43f0c" providerId="LiveId" clId="{A59720DB-88B2-4751-B1AA-007A870A6BEF}" dt="2022-07-12T16:15:14.599" v="2020"/>
        <pc:sldMkLst>
          <pc:docMk/>
          <pc:sldMk cId="2153305356" sldId="1941"/>
        </pc:sldMkLst>
        <pc:spChg chg="mod">
          <ac:chgData name="Enrico Rossini" userId="60093650bbc43f0c" providerId="LiveId" clId="{A59720DB-88B2-4751-B1AA-007A870A6BEF}" dt="2022-07-12T16:15:14.599" v="2020"/>
          <ac:spMkLst>
            <pc:docMk/>
            <pc:sldMk cId="2153305356" sldId="1941"/>
            <ac:spMk id="2" creationId="{A79620B8-085E-BF2A-A40F-4F1849832F9D}"/>
          </ac:spMkLst>
        </pc:spChg>
        <pc:spChg chg="mod">
          <ac:chgData name="Enrico Rossini" userId="60093650bbc43f0c" providerId="LiveId" clId="{A59720DB-88B2-4751-B1AA-007A870A6BEF}" dt="2022-07-12T16:15:14.599" v="2020"/>
          <ac:spMkLst>
            <pc:docMk/>
            <pc:sldMk cId="2153305356" sldId="1941"/>
            <ac:spMk id="3" creationId="{293687D3-E621-3001-EEE4-033B0A5FE7F4}"/>
          </ac:spMkLst>
        </pc:spChg>
        <pc:spChg chg="mod">
          <ac:chgData name="Enrico Rossini" userId="60093650bbc43f0c" providerId="LiveId" clId="{A59720DB-88B2-4751-B1AA-007A870A6BEF}" dt="2022-07-11T18:42:24.019" v="24" actId="3626"/>
          <ac:spMkLst>
            <pc:docMk/>
            <pc:sldMk cId="2153305356" sldId="1941"/>
            <ac:spMk id="4" creationId="{6FBFF28B-0E74-2866-33B1-69F98BFD3613}"/>
          </ac:spMkLst>
        </pc:spChg>
        <pc:spChg chg="mod">
          <ac:chgData name="Enrico Rossini" userId="60093650bbc43f0c" providerId="LiveId" clId="{A59720DB-88B2-4751-B1AA-007A870A6BEF}" dt="2022-07-12T09:45:02.548" v="1476"/>
          <ac:spMkLst>
            <pc:docMk/>
            <pc:sldMk cId="2153305356" sldId="1941"/>
            <ac:spMk id="7" creationId="{7F14292F-B29E-27C6-27E2-9FD7D3833C40}"/>
          </ac:spMkLst>
        </pc:spChg>
        <pc:spChg chg="mod">
          <ac:chgData name="Enrico Rossini" userId="60093650bbc43f0c" providerId="LiveId" clId="{A59720DB-88B2-4751-B1AA-007A870A6BEF}" dt="2022-07-12T09:45:02.548" v="1476"/>
          <ac:spMkLst>
            <pc:docMk/>
            <pc:sldMk cId="2153305356" sldId="1941"/>
            <ac:spMk id="10" creationId="{B1D54A16-4AA2-1157-9C82-1857FD963E4A}"/>
          </ac:spMkLst>
        </pc:spChg>
        <pc:spChg chg="mod">
          <ac:chgData name="Enrico Rossini" userId="60093650bbc43f0c" providerId="LiveId" clId="{A59720DB-88B2-4751-B1AA-007A870A6BEF}" dt="2022-07-12T09:45:02.548" v="1476"/>
          <ac:spMkLst>
            <pc:docMk/>
            <pc:sldMk cId="2153305356" sldId="1941"/>
            <ac:spMk id="13" creationId="{71CE935F-38CD-E35D-8483-F83AADCA7DE9}"/>
          </ac:spMkLst>
        </pc:spChg>
        <pc:spChg chg="mod">
          <ac:chgData name="Enrico Rossini" userId="60093650bbc43f0c" providerId="LiveId" clId="{A59720DB-88B2-4751-B1AA-007A870A6BEF}" dt="2022-07-12T09:45:02.548" v="1476"/>
          <ac:spMkLst>
            <pc:docMk/>
            <pc:sldMk cId="2153305356" sldId="1941"/>
            <ac:spMk id="16" creationId="{36DE027C-661C-93A8-84CD-1C64843DF250}"/>
          </ac:spMkLst>
        </pc:spChg>
        <pc:spChg chg="mod">
          <ac:chgData name="Enrico Rossini" userId="60093650bbc43f0c" providerId="LiveId" clId="{A59720DB-88B2-4751-B1AA-007A870A6BEF}" dt="2022-07-12T09:45:02.548" v="1476"/>
          <ac:spMkLst>
            <pc:docMk/>
            <pc:sldMk cId="2153305356" sldId="1941"/>
            <ac:spMk id="19" creationId="{EFF4BB92-38C5-ACF0-C74B-BE8FD78E3F8D}"/>
          </ac:spMkLst>
        </pc:spChg>
        <pc:spChg chg="mod">
          <ac:chgData name="Enrico Rossini" userId="60093650bbc43f0c" providerId="LiveId" clId="{A59720DB-88B2-4751-B1AA-007A870A6BEF}" dt="2022-07-12T09:45:02.548" v="1476"/>
          <ac:spMkLst>
            <pc:docMk/>
            <pc:sldMk cId="2153305356" sldId="1941"/>
            <ac:spMk id="22" creationId="{1A9258B8-CAD4-1DC9-DD85-072F5883FC2E}"/>
          </ac:spMkLst>
        </pc:spChg>
        <pc:spChg chg="mod">
          <ac:chgData name="Enrico Rossini" userId="60093650bbc43f0c" providerId="LiveId" clId="{A59720DB-88B2-4751-B1AA-007A870A6BEF}" dt="2022-07-12T09:45:02.548" v="1476"/>
          <ac:spMkLst>
            <pc:docMk/>
            <pc:sldMk cId="2153305356" sldId="1941"/>
            <ac:spMk id="25" creationId="{A3CF57F7-BA5F-C262-8FF8-E1F9B2ED9A80}"/>
          </ac:spMkLst>
        </pc:spChg>
        <pc:spChg chg="mod">
          <ac:chgData name="Enrico Rossini" userId="60093650bbc43f0c" providerId="LiveId" clId="{A59720DB-88B2-4751-B1AA-007A870A6BEF}" dt="2022-07-12T09:45:02.548" v="1476"/>
          <ac:spMkLst>
            <pc:docMk/>
            <pc:sldMk cId="2153305356" sldId="1941"/>
            <ac:spMk id="28" creationId="{C79B13C5-D3EA-B8C8-1D21-1BEE75E092EC}"/>
          </ac:spMkLst>
        </pc:spChg>
        <pc:spChg chg="mod">
          <ac:chgData name="Enrico Rossini" userId="60093650bbc43f0c" providerId="LiveId" clId="{A59720DB-88B2-4751-B1AA-007A870A6BEF}" dt="2022-07-12T09:45:02.548" v="1476"/>
          <ac:spMkLst>
            <pc:docMk/>
            <pc:sldMk cId="2153305356" sldId="1941"/>
            <ac:spMk id="31" creationId="{B9965A8C-F37A-F63F-4847-F3538C2C4B84}"/>
          </ac:spMkLst>
        </pc:spChg>
        <pc:spChg chg="mod">
          <ac:chgData name="Enrico Rossini" userId="60093650bbc43f0c" providerId="LiveId" clId="{A59720DB-88B2-4751-B1AA-007A870A6BEF}" dt="2022-07-12T09:45:02.548" v="1476"/>
          <ac:spMkLst>
            <pc:docMk/>
            <pc:sldMk cId="2153305356" sldId="1941"/>
            <ac:spMk id="34" creationId="{06B2033C-24B1-9890-C675-1171CE5030C4}"/>
          </ac:spMkLst>
        </pc:spChg>
        <pc:spChg chg="mod">
          <ac:chgData name="Enrico Rossini" userId="60093650bbc43f0c" providerId="LiveId" clId="{A59720DB-88B2-4751-B1AA-007A870A6BEF}" dt="2022-07-12T09:45:02.548" v="1476"/>
          <ac:spMkLst>
            <pc:docMk/>
            <pc:sldMk cId="2153305356" sldId="1941"/>
            <ac:spMk id="37" creationId="{D5B4C286-DC0C-ED82-D8BE-0865F36BCA2D}"/>
          </ac:spMkLst>
        </pc:spChg>
        <pc:spChg chg="mod">
          <ac:chgData name="Enrico Rossini" userId="60093650bbc43f0c" providerId="LiveId" clId="{A59720DB-88B2-4751-B1AA-007A870A6BEF}" dt="2022-07-12T09:45:02.548" v="1476"/>
          <ac:spMkLst>
            <pc:docMk/>
            <pc:sldMk cId="2153305356" sldId="1941"/>
            <ac:spMk id="40" creationId="{0A7CF16D-106E-3CF5-80DF-693B0B6A41CF}"/>
          </ac:spMkLst>
        </pc:spChg>
        <pc:grpChg chg="add del mod">
          <ac:chgData name="Enrico Rossini" userId="60093650bbc43f0c" providerId="LiveId" clId="{A59720DB-88B2-4751-B1AA-007A870A6BEF}" dt="2022-07-12T09:45:12.091" v="1479"/>
          <ac:grpSpMkLst>
            <pc:docMk/>
            <pc:sldMk cId="2153305356" sldId="1941"/>
            <ac:grpSpMk id="5" creationId="{C5E7E094-8CD9-E658-5CAB-38E4C4C816F2}"/>
          </ac:grpSpMkLst>
        </pc:grpChg>
        <pc:grpChg chg="add del mod">
          <ac:chgData name="Enrico Rossini" userId="60093650bbc43f0c" providerId="LiveId" clId="{A59720DB-88B2-4751-B1AA-007A870A6BEF}" dt="2022-07-12T09:45:12.091" v="1479"/>
          <ac:grpSpMkLst>
            <pc:docMk/>
            <pc:sldMk cId="2153305356" sldId="1941"/>
            <ac:grpSpMk id="8" creationId="{C14CFD61-1B2F-6FCF-5BFF-57FF79331777}"/>
          </ac:grpSpMkLst>
        </pc:grpChg>
        <pc:grpChg chg="add del mod">
          <ac:chgData name="Enrico Rossini" userId="60093650bbc43f0c" providerId="LiveId" clId="{A59720DB-88B2-4751-B1AA-007A870A6BEF}" dt="2022-07-12T09:45:12.091" v="1479"/>
          <ac:grpSpMkLst>
            <pc:docMk/>
            <pc:sldMk cId="2153305356" sldId="1941"/>
            <ac:grpSpMk id="11" creationId="{1AE8C036-DCD0-3922-90FF-335509DD0BE1}"/>
          </ac:grpSpMkLst>
        </pc:grpChg>
        <pc:grpChg chg="add del mod">
          <ac:chgData name="Enrico Rossini" userId="60093650bbc43f0c" providerId="LiveId" clId="{A59720DB-88B2-4751-B1AA-007A870A6BEF}" dt="2022-07-12T09:45:12.091" v="1479"/>
          <ac:grpSpMkLst>
            <pc:docMk/>
            <pc:sldMk cId="2153305356" sldId="1941"/>
            <ac:grpSpMk id="14" creationId="{3793C7A7-40D8-1560-7D89-C8C124D95130}"/>
          </ac:grpSpMkLst>
        </pc:grpChg>
        <pc:grpChg chg="add del mod">
          <ac:chgData name="Enrico Rossini" userId="60093650bbc43f0c" providerId="LiveId" clId="{A59720DB-88B2-4751-B1AA-007A870A6BEF}" dt="2022-07-12T09:45:12.091" v="1479"/>
          <ac:grpSpMkLst>
            <pc:docMk/>
            <pc:sldMk cId="2153305356" sldId="1941"/>
            <ac:grpSpMk id="17" creationId="{F2827466-3717-424D-3D04-D7D7AEA49DA7}"/>
          </ac:grpSpMkLst>
        </pc:grpChg>
        <pc:grpChg chg="add del mod">
          <ac:chgData name="Enrico Rossini" userId="60093650bbc43f0c" providerId="LiveId" clId="{A59720DB-88B2-4751-B1AA-007A870A6BEF}" dt="2022-07-12T09:45:12.091" v="1479"/>
          <ac:grpSpMkLst>
            <pc:docMk/>
            <pc:sldMk cId="2153305356" sldId="1941"/>
            <ac:grpSpMk id="20" creationId="{88D5FC0E-3BBC-1F44-16A0-C0E8BE1367C0}"/>
          </ac:grpSpMkLst>
        </pc:grpChg>
        <pc:grpChg chg="add del mod">
          <ac:chgData name="Enrico Rossini" userId="60093650bbc43f0c" providerId="LiveId" clId="{A59720DB-88B2-4751-B1AA-007A870A6BEF}" dt="2022-07-12T09:45:12.091" v="1479"/>
          <ac:grpSpMkLst>
            <pc:docMk/>
            <pc:sldMk cId="2153305356" sldId="1941"/>
            <ac:grpSpMk id="23" creationId="{1EAB1B42-136A-7314-44A9-B400C1C67465}"/>
          </ac:grpSpMkLst>
        </pc:grpChg>
        <pc:grpChg chg="add del mod">
          <ac:chgData name="Enrico Rossini" userId="60093650bbc43f0c" providerId="LiveId" clId="{A59720DB-88B2-4751-B1AA-007A870A6BEF}" dt="2022-07-12T09:45:12.091" v="1479"/>
          <ac:grpSpMkLst>
            <pc:docMk/>
            <pc:sldMk cId="2153305356" sldId="1941"/>
            <ac:grpSpMk id="26" creationId="{01D600B2-0A6B-F24C-31BE-8CF02EA85C8B}"/>
          </ac:grpSpMkLst>
        </pc:grpChg>
        <pc:grpChg chg="add del mod">
          <ac:chgData name="Enrico Rossini" userId="60093650bbc43f0c" providerId="LiveId" clId="{A59720DB-88B2-4751-B1AA-007A870A6BEF}" dt="2022-07-12T09:45:12.091" v="1479"/>
          <ac:grpSpMkLst>
            <pc:docMk/>
            <pc:sldMk cId="2153305356" sldId="1941"/>
            <ac:grpSpMk id="29" creationId="{563D4780-9B10-641E-8317-005A190E786E}"/>
          </ac:grpSpMkLst>
        </pc:grpChg>
        <pc:grpChg chg="add del mod">
          <ac:chgData name="Enrico Rossini" userId="60093650bbc43f0c" providerId="LiveId" clId="{A59720DB-88B2-4751-B1AA-007A870A6BEF}" dt="2022-07-12T09:45:12.091" v="1479"/>
          <ac:grpSpMkLst>
            <pc:docMk/>
            <pc:sldMk cId="2153305356" sldId="1941"/>
            <ac:grpSpMk id="32" creationId="{EC3B22EB-FF37-A554-862C-7CC3EE8F9903}"/>
          </ac:grpSpMkLst>
        </pc:grpChg>
        <pc:grpChg chg="add del mod">
          <ac:chgData name="Enrico Rossini" userId="60093650bbc43f0c" providerId="LiveId" clId="{A59720DB-88B2-4751-B1AA-007A870A6BEF}" dt="2022-07-12T09:45:12.091" v="1479"/>
          <ac:grpSpMkLst>
            <pc:docMk/>
            <pc:sldMk cId="2153305356" sldId="1941"/>
            <ac:grpSpMk id="35" creationId="{B245064E-86CE-04DB-2872-4712BC25BD32}"/>
          </ac:grpSpMkLst>
        </pc:grpChg>
        <pc:grpChg chg="add del mod">
          <ac:chgData name="Enrico Rossini" userId="60093650bbc43f0c" providerId="LiveId" clId="{A59720DB-88B2-4751-B1AA-007A870A6BEF}" dt="2022-07-12T09:45:12.091" v="1479"/>
          <ac:grpSpMkLst>
            <pc:docMk/>
            <pc:sldMk cId="2153305356" sldId="1941"/>
            <ac:grpSpMk id="38" creationId="{AF39A78C-6066-599E-CE51-86C3F2A27BC2}"/>
          </ac:grpSpMkLst>
        </pc:grpChg>
        <pc:picChg chg="mod">
          <ac:chgData name="Enrico Rossini" userId="60093650bbc43f0c" providerId="LiveId" clId="{A59720DB-88B2-4751-B1AA-007A870A6BEF}" dt="2022-07-12T09:45:02.548" v="1476"/>
          <ac:picMkLst>
            <pc:docMk/>
            <pc:sldMk cId="2153305356" sldId="1941"/>
            <ac:picMk id="6" creationId="{1679C97A-214C-47E9-BD4E-2973E03188C1}"/>
          </ac:picMkLst>
        </pc:picChg>
        <pc:picChg chg="mod">
          <ac:chgData name="Enrico Rossini" userId="60093650bbc43f0c" providerId="LiveId" clId="{A59720DB-88B2-4751-B1AA-007A870A6BEF}" dt="2022-07-12T09:45:02.548" v="1476"/>
          <ac:picMkLst>
            <pc:docMk/>
            <pc:sldMk cId="2153305356" sldId="1941"/>
            <ac:picMk id="9" creationId="{6DF114C7-D04A-A1FC-2090-A9B9557D2C50}"/>
          </ac:picMkLst>
        </pc:picChg>
        <pc:picChg chg="mod">
          <ac:chgData name="Enrico Rossini" userId="60093650bbc43f0c" providerId="LiveId" clId="{A59720DB-88B2-4751-B1AA-007A870A6BEF}" dt="2022-07-12T09:45:02.548" v="1476"/>
          <ac:picMkLst>
            <pc:docMk/>
            <pc:sldMk cId="2153305356" sldId="1941"/>
            <ac:picMk id="12" creationId="{38EDF9E1-2B5D-3954-DCE5-C698479CC965}"/>
          </ac:picMkLst>
        </pc:picChg>
        <pc:picChg chg="mod">
          <ac:chgData name="Enrico Rossini" userId="60093650bbc43f0c" providerId="LiveId" clId="{A59720DB-88B2-4751-B1AA-007A870A6BEF}" dt="2022-07-12T09:45:02.548" v="1476"/>
          <ac:picMkLst>
            <pc:docMk/>
            <pc:sldMk cId="2153305356" sldId="1941"/>
            <ac:picMk id="15" creationId="{D41369A3-5C06-CED7-07E0-70ECDDD7BE61}"/>
          </ac:picMkLst>
        </pc:picChg>
        <pc:picChg chg="mod">
          <ac:chgData name="Enrico Rossini" userId="60093650bbc43f0c" providerId="LiveId" clId="{A59720DB-88B2-4751-B1AA-007A870A6BEF}" dt="2022-07-12T09:45:02.548" v="1476"/>
          <ac:picMkLst>
            <pc:docMk/>
            <pc:sldMk cId="2153305356" sldId="1941"/>
            <ac:picMk id="18" creationId="{5A813629-6549-D114-CA1A-DC1B718B9DBC}"/>
          </ac:picMkLst>
        </pc:picChg>
        <pc:picChg chg="mod">
          <ac:chgData name="Enrico Rossini" userId="60093650bbc43f0c" providerId="LiveId" clId="{A59720DB-88B2-4751-B1AA-007A870A6BEF}" dt="2022-07-12T09:45:02.548" v="1476"/>
          <ac:picMkLst>
            <pc:docMk/>
            <pc:sldMk cId="2153305356" sldId="1941"/>
            <ac:picMk id="21" creationId="{8DF59714-8689-C188-17E5-3C847F12F920}"/>
          </ac:picMkLst>
        </pc:picChg>
        <pc:picChg chg="mod">
          <ac:chgData name="Enrico Rossini" userId="60093650bbc43f0c" providerId="LiveId" clId="{A59720DB-88B2-4751-B1AA-007A870A6BEF}" dt="2022-07-12T09:45:02.548" v="1476"/>
          <ac:picMkLst>
            <pc:docMk/>
            <pc:sldMk cId="2153305356" sldId="1941"/>
            <ac:picMk id="24" creationId="{878FFE12-C75F-2925-026B-7D79FDB68D9E}"/>
          </ac:picMkLst>
        </pc:picChg>
        <pc:picChg chg="mod">
          <ac:chgData name="Enrico Rossini" userId="60093650bbc43f0c" providerId="LiveId" clId="{A59720DB-88B2-4751-B1AA-007A870A6BEF}" dt="2022-07-12T09:45:02.548" v="1476"/>
          <ac:picMkLst>
            <pc:docMk/>
            <pc:sldMk cId="2153305356" sldId="1941"/>
            <ac:picMk id="27" creationId="{5935ABBB-49BD-F285-6338-C951BD2C1771}"/>
          </ac:picMkLst>
        </pc:picChg>
        <pc:picChg chg="mod">
          <ac:chgData name="Enrico Rossini" userId="60093650bbc43f0c" providerId="LiveId" clId="{A59720DB-88B2-4751-B1AA-007A870A6BEF}" dt="2022-07-12T09:45:02.548" v="1476"/>
          <ac:picMkLst>
            <pc:docMk/>
            <pc:sldMk cId="2153305356" sldId="1941"/>
            <ac:picMk id="30" creationId="{E3B5BC1E-E812-30C1-CBF2-ABDAB4872709}"/>
          </ac:picMkLst>
        </pc:picChg>
        <pc:picChg chg="mod">
          <ac:chgData name="Enrico Rossini" userId="60093650bbc43f0c" providerId="LiveId" clId="{A59720DB-88B2-4751-B1AA-007A870A6BEF}" dt="2022-07-12T09:45:02.548" v="1476"/>
          <ac:picMkLst>
            <pc:docMk/>
            <pc:sldMk cId="2153305356" sldId="1941"/>
            <ac:picMk id="33" creationId="{8A834EC2-E569-D29B-4E6E-09C723C79EA2}"/>
          </ac:picMkLst>
        </pc:picChg>
        <pc:picChg chg="mod">
          <ac:chgData name="Enrico Rossini" userId="60093650bbc43f0c" providerId="LiveId" clId="{A59720DB-88B2-4751-B1AA-007A870A6BEF}" dt="2022-07-12T09:45:02.548" v="1476"/>
          <ac:picMkLst>
            <pc:docMk/>
            <pc:sldMk cId="2153305356" sldId="1941"/>
            <ac:picMk id="36" creationId="{D260BAA0-1561-DD97-FDD0-2ADC8699B420}"/>
          </ac:picMkLst>
        </pc:picChg>
        <pc:picChg chg="mod">
          <ac:chgData name="Enrico Rossini" userId="60093650bbc43f0c" providerId="LiveId" clId="{A59720DB-88B2-4751-B1AA-007A870A6BEF}" dt="2022-07-12T09:45:02.548" v="1476"/>
          <ac:picMkLst>
            <pc:docMk/>
            <pc:sldMk cId="2153305356" sldId="1941"/>
            <ac:picMk id="39" creationId="{BB71E2B3-8E3C-CD0B-0A38-F2D119FDB06B}"/>
          </ac:picMkLst>
        </pc:picChg>
      </pc:sldChg>
      <pc:sldChg chg="addSp delSp modSp new mod modAnim">
        <pc:chgData name="Enrico Rossini" userId="60093650bbc43f0c" providerId="LiveId" clId="{A59720DB-88B2-4751-B1AA-007A870A6BEF}" dt="2022-07-12T16:15:14.599" v="2020"/>
        <pc:sldMkLst>
          <pc:docMk/>
          <pc:sldMk cId="3964932187" sldId="1942"/>
        </pc:sldMkLst>
        <pc:spChg chg="mod">
          <ac:chgData name="Enrico Rossini" userId="60093650bbc43f0c" providerId="LiveId" clId="{A59720DB-88B2-4751-B1AA-007A870A6BEF}" dt="2022-07-12T16:15:14.599" v="2020"/>
          <ac:spMkLst>
            <pc:docMk/>
            <pc:sldMk cId="3964932187" sldId="1942"/>
            <ac:spMk id="2" creationId="{F2AD6CE6-5B4F-0E4D-1325-F390480700AA}"/>
          </ac:spMkLst>
        </pc:spChg>
        <pc:spChg chg="mod">
          <ac:chgData name="Enrico Rossini" userId="60093650bbc43f0c" providerId="LiveId" clId="{A59720DB-88B2-4751-B1AA-007A870A6BEF}" dt="2022-07-12T16:15:14.599" v="2020"/>
          <ac:spMkLst>
            <pc:docMk/>
            <pc:sldMk cId="3964932187" sldId="1942"/>
            <ac:spMk id="3" creationId="{F169720F-984D-CC8A-7D04-C003288BE810}"/>
          </ac:spMkLst>
        </pc:spChg>
        <pc:spChg chg="del">
          <ac:chgData name="Enrico Rossini" userId="60093650bbc43f0c" providerId="LiveId" clId="{A59720DB-88B2-4751-B1AA-007A870A6BEF}" dt="2022-07-11T18:43:01.095" v="42" actId="3680"/>
          <ac:spMkLst>
            <pc:docMk/>
            <pc:sldMk cId="3964932187" sldId="1942"/>
            <ac:spMk id="4" creationId="{E56894CA-25C6-11CB-F1EA-CF3550907AA6}"/>
          </ac:spMkLst>
        </pc:spChg>
        <pc:spChg chg="add del mod">
          <ac:chgData name="Enrico Rossini" userId="60093650bbc43f0c" providerId="LiveId" clId="{A59720DB-88B2-4751-B1AA-007A870A6BEF}" dt="2022-07-11T18:44:20.827" v="48" actId="478"/>
          <ac:spMkLst>
            <pc:docMk/>
            <pc:sldMk cId="3964932187" sldId="1942"/>
            <ac:spMk id="9" creationId="{EBCC12D3-1B1C-9185-7222-49E2F985B185}"/>
          </ac:spMkLst>
        </pc:spChg>
        <pc:spChg chg="add mod">
          <ac:chgData name="Enrico Rossini" userId="60093650bbc43f0c" providerId="LiveId" clId="{A59720DB-88B2-4751-B1AA-007A870A6BEF}" dt="2022-07-11T18:51:51.050" v="87" actId="164"/>
          <ac:spMkLst>
            <pc:docMk/>
            <pc:sldMk cId="3964932187" sldId="1942"/>
            <ac:spMk id="14" creationId="{75338303-4593-6A61-1D8F-E3F389D83996}"/>
          </ac:spMkLst>
        </pc:spChg>
        <pc:spChg chg="add mod">
          <ac:chgData name="Enrico Rossini" userId="60093650bbc43f0c" providerId="LiveId" clId="{A59720DB-88B2-4751-B1AA-007A870A6BEF}" dt="2022-07-11T18:52:37.549" v="105" actId="164"/>
          <ac:spMkLst>
            <pc:docMk/>
            <pc:sldMk cId="3964932187" sldId="1942"/>
            <ac:spMk id="16" creationId="{D2652959-73CB-ABBC-F58A-DFAF6A9A6D28}"/>
          </ac:spMkLst>
        </pc:spChg>
        <pc:spChg chg="add mod">
          <ac:chgData name="Enrico Rossini" userId="60093650bbc43f0c" providerId="LiveId" clId="{A59720DB-88B2-4751-B1AA-007A870A6BEF}" dt="2022-07-11T18:53:47.284" v="126" actId="164"/>
          <ac:spMkLst>
            <pc:docMk/>
            <pc:sldMk cId="3964932187" sldId="1942"/>
            <ac:spMk id="22" creationId="{C11F075C-4707-6F02-2997-6CA9777CF0A6}"/>
          </ac:spMkLst>
        </pc:spChg>
        <pc:spChg chg="add mod">
          <ac:chgData name="Enrico Rossini" userId="60093650bbc43f0c" providerId="LiveId" clId="{A59720DB-88B2-4751-B1AA-007A870A6BEF}" dt="2022-07-11T18:54:40.837" v="163" actId="164"/>
          <ac:spMkLst>
            <pc:docMk/>
            <pc:sldMk cId="3964932187" sldId="1942"/>
            <ac:spMk id="24" creationId="{5E8BDFF1-E312-74F9-98F5-31D96D12F4A4}"/>
          </ac:spMkLst>
        </pc:spChg>
        <pc:spChg chg="add mod">
          <ac:chgData name="Enrico Rossini" userId="60093650bbc43f0c" providerId="LiveId" clId="{A59720DB-88B2-4751-B1AA-007A870A6BEF}" dt="2022-07-11T18:55:22.700" v="188" actId="164"/>
          <ac:spMkLst>
            <pc:docMk/>
            <pc:sldMk cId="3964932187" sldId="1942"/>
            <ac:spMk id="28" creationId="{3C220F62-F64D-F2F5-A6AE-EA93AC21A88C}"/>
          </ac:spMkLst>
        </pc:spChg>
        <pc:spChg chg="add mod">
          <ac:chgData name="Enrico Rossini" userId="60093650bbc43f0c" providerId="LiveId" clId="{A59720DB-88B2-4751-B1AA-007A870A6BEF}" dt="2022-07-11T18:57:14.511" v="227" actId="164"/>
          <ac:spMkLst>
            <pc:docMk/>
            <pc:sldMk cId="3964932187" sldId="1942"/>
            <ac:spMk id="32" creationId="{58BF0B39-26AA-E112-9660-AB3B6A67F55F}"/>
          </ac:spMkLst>
        </pc:spChg>
        <pc:spChg chg="add mod">
          <ac:chgData name="Enrico Rossini" userId="60093650bbc43f0c" providerId="LiveId" clId="{A59720DB-88B2-4751-B1AA-007A870A6BEF}" dt="2022-07-11T18:58:05.169" v="249" actId="164"/>
          <ac:spMkLst>
            <pc:docMk/>
            <pc:sldMk cId="3964932187" sldId="1942"/>
            <ac:spMk id="36" creationId="{BAA37B6D-9556-791E-031C-8B861F8B2728}"/>
          </ac:spMkLst>
        </pc:spChg>
        <pc:spChg chg="add mod">
          <ac:chgData name="Enrico Rossini" userId="60093650bbc43f0c" providerId="LiveId" clId="{A59720DB-88B2-4751-B1AA-007A870A6BEF}" dt="2022-07-11T18:59:06.780" v="268" actId="164"/>
          <ac:spMkLst>
            <pc:docMk/>
            <pc:sldMk cId="3964932187" sldId="1942"/>
            <ac:spMk id="40" creationId="{B2CCBB7B-3066-B325-AFED-CE8BCCB67B2A}"/>
          </ac:spMkLst>
        </pc:spChg>
        <pc:spChg chg="add mod">
          <ac:chgData name="Enrico Rossini" userId="60093650bbc43f0c" providerId="LiveId" clId="{A59720DB-88B2-4751-B1AA-007A870A6BEF}" dt="2022-07-11T19:00:10.764" v="286" actId="164"/>
          <ac:spMkLst>
            <pc:docMk/>
            <pc:sldMk cId="3964932187" sldId="1942"/>
            <ac:spMk id="44" creationId="{3A6D8EB2-39F3-0F40-564D-5E14847D6655}"/>
          </ac:spMkLst>
        </pc:spChg>
        <pc:spChg chg="add mod ord">
          <ac:chgData name="Enrico Rossini" userId="60093650bbc43f0c" providerId="LiveId" clId="{A59720DB-88B2-4751-B1AA-007A870A6BEF}" dt="2022-07-11T19:01:01.977" v="303" actId="164"/>
          <ac:spMkLst>
            <pc:docMk/>
            <pc:sldMk cId="3964932187" sldId="1942"/>
            <ac:spMk id="48" creationId="{CB251154-FF57-34FE-4E23-0F2FD60DF26B}"/>
          </ac:spMkLst>
        </pc:spChg>
        <pc:spChg chg="add mod">
          <ac:chgData name="Enrico Rossini" userId="60093650bbc43f0c" providerId="LiveId" clId="{A59720DB-88B2-4751-B1AA-007A870A6BEF}" dt="2022-07-11T19:01:47.430" v="326" actId="164"/>
          <ac:spMkLst>
            <pc:docMk/>
            <pc:sldMk cId="3964932187" sldId="1942"/>
            <ac:spMk id="52" creationId="{C3763978-B73F-7BF3-F3B0-BB6BF0B397BD}"/>
          </ac:spMkLst>
        </pc:spChg>
        <pc:spChg chg="add mod">
          <ac:chgData name="Enrico Rossini" userId="60093650bbc43f0c" providerId="LiveId" clId="{A59720DB-88B2-4751-B1AA-007A870A6BEF}" dt="2022-07-11T19:02:34.705" v="352" actId="164"/>
          <ac:spMkLst>
            <pc:docMk/>
            <pc:sldMk cId="3964932187" sldId="1942"/>
            <ac:spMk id="56" creationId="{F6105E03-3BA3-E34D-3FD7-1F16B32E35A4}"/>
          </ac:spMkLst>
        </pc:spChg>
        <pc:grpChg chg="add mod">
          <ac:chgData name="Enrico Rossini" userId="60093650bbc43f0c" providerId="LiveId" clId="{A59720DB-88B2-4751-B1AA-007A870A6BEF}" dt="2022-07-11T20:10:54.676" v="565" actId="1036"/>
          <ac:grpSpMkLst>
            <pc:docMk/>
            <pc:sldMk cId="3964932187" sldId="1942"/>
            <ac:grpSpMk id="15" creationId="{21DD168A-73F2-6232-95E0-639E129D3525}"/>
          </ac:grpSpMkLst>
        </pc:grpChg>
        <pc:grpChg chg="add mod">
          <ac:chgData name="Enrico Rossini" userId="60093650bbc43f0c" providerId="LiveId" clId="{A59720DB-88B2-4751-B1AA-007A870A6BEF}" dt="2022-07-11T20:11:44.789" v="655" actId="1035"/>
          <ac:grpSpMkLst>
            <pc:docMk/>
            <pc:sldMk cId="3964932187" sldId="1942"/>
            <ac:grpSpMk id="17" creationId="{7E07F757-5FB6-2D02-FB24-EA313FFB7EFB}"/>
          </ac:grpSpMkLst>
        </pc:grpChg>
        <pc:grpChg chg="add mod">
          <ac:chgData name="Enrico Rossini" userId="60093650bbc43f0c" providerId="LiveId" clId="{A59720DB-88B2-4751-B1AA-007A870A6BEF}" dt="2022-07-11T20:10:54.676" v="565" actId="1036"/>
          <ac:grpSpMkLst>
            <pc:docMk/>
            <pc:sldMk cId="3964932187" sldId="1942"/>
            <ac:grpSpMk id="23" creationId="{B460E5C2-1552-827D-DF11-3AB90FF8B7E4}"/>
          </ac:grpSpMkLst>
        </pc:grpChg>
        <pc:grpChg chg="add mod">
          <ac:chgData name="Enrico Rossini" userId="60093650bbc43f0c" providerId="LiveId" clId="{A59720DB-88B2-4751-B1AA-007A870A6BEF}" dt="2022-07-11T20:10:54.676" v="565" actId="1036"/>
          <ac:grpSpMkLst>
            <pc:docMk/>
            <pc:sldMk cId="3964932187" sldId="1942"/>
            <ac:grpSpMk id="25" creationId="{3F87516D-9377-F123-7602-2C9F115BB667}"/>
          </ac:grpSpMkLst>
        </pc:grpChg>
        <pc:grpChg chg="add mod">
          <ac:chgData name="Enrico Rossini" userId="60093650bbc43f0c" providerId="LiveId" clId="{A59720DB-88B2-4751-B1AA-007A870A6BEF}" dt="2022-07-11T20:10:54.676" v="565" actId="1036"/>
          <ac:grpSpMkLst>
            <pc:docMk/>
            <pc:sldMk cId="3964932187" sldId="1942"/>
            <ac:grpSpMk id="29" creationId="{1761E5E7-8A32-3823-E978-2D86D24EA2A0}"/>
          </ac:grpSpMkLst>
        </pc:grpChg>
        <pc:grpChg chg="add mod">
          <ac:chgData name="Enrico Rossini" userId="60093650bbc43f0c" providerId="LiveId" clId="{A59720DB-88B2-4751-B1AA-007A870A6BEF}" dt="2022-07-11T20:10:54.676" v="565" actId="1036"/>
          <ac:grpSpMkLst>
            <pc:docMk/>
            <pc:sldMk cId="3964932187" sldId="1942"/>
            <ac:grpSpMk id="33" creationId="{B298E1AE-0AB6-083E-AEE6-6E24D0D33CFE}"/>
          </ac:grpSpMkLst>
        </pc:grpChg>
        <pc:grpChg chg="add mod">
          <ac:chgData name="Enrico Rossini" userId="60093650bbc43f0c" providerId="LiveId" clId="{A59720DB-88B2-4751-B1AA-007A870A6BEF}" dt="2022-07-11T20:11:44.789" v="655" actId="1035"/>
          <ac:grpSpMkLst>
            <pc:docMk/>
            <pc:sldMk cId="3964932187" sldId="1942"/>
            <ac:grpSpMk id="37" creationId="{88FC7608-3B7E-D48F-A3A5-BD74EC9D2C67}"/>
          </ac:grpSpMkLst>
        </pc:grpChg>
        <pc:grpChg chg="add mod">
          <ac:chgData name="Enrico Rossini" userId="60093650bbc43f0c" providerId="LiveId" clId="{A59720DB-88B2-4751-B1AA-007A870A6BEF}" dt="2022-07-11T20:11:44.789" v="655" actId="1035"/>
          <ac:grpSpMkLst>
            <pc:docMk/>
            <pc:sldMk cId="3964932187" sldId="1942"/>
            <ac:grpSpMk id="41" creationId="{85482B7A-B435-84CC-9E0C-04DD8C040562}"/>
          </ac:grpSpMkLst>
        </pc:grpChg>
        <pc:grpChg chg="add mod">
          <ac:chgData name="Enrico Rossini" userId="60093650bbc43f0c" providerId="LiveId" clId="{A59720DB-88B2-4751-B1AA-007A870A6BEF}" dt="2022-07-11T20:11:44.789" v="655" actId="1035"/>
          <ac:grpSpMkLst>
            <pc:docMk/>
            <pc:sldMk cId="3964932187" sldId="1942"/>
            <ac:grpSpMk id="45" creationId="{B7398097-F11D-56E2-C380-E3C8720204F2}"/>
          </ac:grpSpMkLst>
        </pc:grpChg>
        <pc:grpChg chg="add mod">
          <ac:chgData name="Enrico Rossini" userId="60093650bbc43f0c" providerId="LiveId" clId="{A59720DB-88B2-4751-B1AA-007A870A6BEF}" dt="2022-07-11T20:11:44.789" v="655" actId="1035"/>
          <ac:grpSpMkLst>
            <pc:docMk/>
            <pc:sldMk cId="3964932187" sldId="1942"/>
            <ac:grpSpMk id="49" creationId="{51004EFE-BB6D-D07A-844E-943E5AF1D16D}"/>
          </ac:grpSpMkLst>
        </pc:grpChg>
        <pc:grpChg chg="add mod">
          <ac:chgData name="Enrico Rossini" userId="60093650bbc43f0c" providerId="LiveId" clId="{A59720DB-88B2-4751-B1AA-007A870A6BEF}" dt="2022-07-11T19:05:04.565" v="470" actId="1076"/>
          <ac:grpSpMkLst>
            <pc:docMk/>
            <pc:sldMk cId="3964932187" sldId="1942"/>
            <ac:grpSpMk id="53" creationId="{E3313D1D-3F0B-A2EF-8A2D-0ED905EE64EE}"/>
          </ac:grpSpMkLst>
        </pc:grpChg>
        <pc:grpChg chg="add mod">
          <ac:chgData name="Enrico Rossini" userId="60093650bbc43f0c" providerId="LiveId" clId="{A59720DB-88B2-4751-B1AA-007A870A6BEF}" dt="2022-07-11T19:04:51.591" v="469" actId="1076"/>
          <ac:grpSpMkLst>
            <pc:docMk/>
            <pc:sldMk cId="3964932187" sldId="1942"/>
            <ac:grpSpMk id="57" creationId="{FC2769BF-E388-CD73-1508-EFDFC60C0EFE}"/>
          </ac:grpSpMkLst>
        </pc:grpChg>
        <pc:graphicFrameChg chg="add del mod ord modGraphic">
          <ac:chgData name="Enrico Rossini" userId="60093650bbc43f0c" providerId="LiveId" clId="{A59720DB-88B2-4751-B1AA-007A870A6BEF}" dt="2022-07-11T18:44:15.317" v="47" actId="478"/>
          <ac:graphicFrameMkLst>
            <pc:docMk/>
            <pc:sldMk cId="3964932187" sldId="1942"/>
            <ac:graphicFrameMk id="5" creationId="{C1938B36-9EE4-87D9-D6F4-55CCE3E5FFF2}"/>
          </ac:graphicFrameMkLst>
        </pc:graphicFrameChg>
        <pc:picChg chg="add del mod">
          <ac:chgData name="Enrico Rossini" userId="60093650bbc43f0c" providerId="LiveId" clId="{A59720DB-88B2-4751-B1AA-007A870A6BEF}" dt="2022-07-11T18:49:24.433" v="55" actId="478"/>
          <ac:picMkLst>
            <pc:docMk/>
            <pc:sldMk cId="3964932187" sldId="1942"/>
            <ac:picMk id="7" creationId="{401F72EF-1B43-97C4-6F13-FA75FB71E67A}"/>
          </ac:picMkLst>
        </pc:picChg>
        <pc:picChg chg="add mod">
          <ac:chgData name="Enrico Rossini" userId="60093650bbc43f0c" providerId="LiveId" clId="{A59720DB-88B2-4751-B1AA-007A870A6BEF}" dt="2022-07-11T18:52:37.549" v="105" actId="164"/>
          <ac:picMkLst>
            <pc:docMk/>
            <pc:sldMk cId="3964932187" sldId="1942"/>
            <ac:picMk id="11" creationId="{515BD30B-C5AA-8AD8-83FF-EB69A79C7E52}"/>
          </ac:picMkLst>
        </pc:picChg>
        <pc:picChg chg="add mod">
          <ac:chgData name="Enrico Rossini" userId="60093650bbc43f0c" providerId="LiveId" clId="{A59720DB-88B2-4751-B1AA-007A870A6BEF}" dt="2022-07-11T18:51:51.050" v="87" actId="164"/>
          <ac:picMkLst>
            <pc:docMk/>
            <pc:sldMk cId="3964932187" sldId="1942"/>
            <ac:picMk id="13" creationId="{6030B827-ECE9-B46B-E13B-2CE80F41CEB6}"/>
          </ac:picMkLst>
        </pc:picChg>
        <pc:picChg chg="add mod">
          <ac:chgData name="Enrico Rossini" userId="60093650bbc43f0c" providerId="LiveId" clId="{A59720DB-88B2-4751-B1AA-007A870A6BEF}" dt="2022-07-11T18:54:40.837" v="163" actId="164"/>
          <ac:picMkLst>
            <pc:docMk/>
            <pc:sldMk cId="3964932187" sldId="1942"/>
            <ac:picMk id="19" creationId="{5AA16451-0970-7198-379D-F24DEA3274B7}"/>
          </ac:picMkLst>
        </pc:picChg>
        <pc:picChg chg="add mod">
          <ac:chgData name="Enrico Rossini" userId="60093650bbc43f0c" providerId="LiveId" clId="{A59720DB-88B2-4751-B1AA-007A870A6BEF}" dt="2022-07-11T18:53:56.565" v="130" actId="1076"/>
          <ac:picMkLst>
            <pc:docMk/>
            <pc:sldMk cId="3964932187" sldId="1942"/>
            <ac:picMk id="21" creationId="{A3498524-F715-0E35-EC25-A4C452529158}"/>
          </ac:picMkLst>
        </pc:picChg>
        <pc:picChg chg="add mod">
          <ac:chgData name="Enrico Rossini" userId="60093650bbc43f0c" providerId="LiveId" clId="{A59720DB-88B2-4751-B1AA-007A870A6BEF}" dt="2022-07-11T18:55:22.700" v="188" actId="164"/>
          <ac:picMkLst>
            <pc:docMk/>
            <pc:sldMk cId="3964932187" sldId="1942"/>
            <ac:picMk id="27" creationId="{F6106B8D-9B6A-C50A-D2CE-7C2A80D80B01}"/>
          </ac:picMkLst>
        </pc:picChg>
        <pc:picChg chg="add mod">
          <ac:chgData name="Enrico Rossini" userId="60093650bbc43f0c" providerId="LiveId" clId="{A59720DB-88B2-4751-B1AA-007A870A6BEF}" dt="2022-07-11T18:57:14.511" v="227" actId="164"/>
          <ac:picMkLst>
            <pc:docMk/>
            <pc:sldMk cId="3964932187" sldId="1942"/>
            <ac:picMk id="31" creationId="{76D7A275-E834-7197-9DDA-91AE1136344F}"/>
          </ac:picMkLst>
        </pc:picChg>
        <pc:picChg chg="add mod">
          <ac:chgData name="Enrico Rossini" userId="60093650bbc43f0c" providerId="LiveId" clId="{A59720DB-88B2-4751-B1AA-007A870A6BEF}" dt="2022-07-11T18:58:05.169" v="249" actId="164"/>
          <ac:picMkLst>
            <pc:docMk/>
            <pc:sldMk cId="3964932187" sldId="1942"/>
            <ac:picMk id="35" creationId="{B300FC56-0995-1EF6-04D4-97AFECC3F3CD}"/>
          </ac:picMkLst>
        </pc:picChg>
        <pc:picChg chg="add mod">
          <ac:chgData name="Enrico Rossini" userId="60093650bbc43f0c" providerId="LiveId" clId="{A59720DB-88B2-4751-B1AA-007A870A6BEF}" dt="2022-07-11T18:59:06.780" v="268" actId="164"/>
          <ac:picMkLst>
            <pc:docMk/>
            <pc:sldMk cId="3964932187" sldId="1942"/>
            <ac:picMk id="39" creationId="{4133D9ED-8F46-204F-995B-F1AE136F9285}"/>
          </ac:picMkLst>
        </pc:picChg>
        <pc:picChg chg="add mod">
          <ac:chgData name="Enrico Rossini" userId="60093650bbc43f0c" providerId="LiveId" clId="{A59720DB-88B2-4751-B1AA-007A870A6BEF}" dt="2022-07-11T19:00:10.764" v="286" actId="164"/>
          <ac:picMkLst>
            <pc:docMk/>
            <pc:sldMk cId="3964932187" sldId="1942"/>
            <ac:picMk id="43" creationId="{44293DBC-4521-511E-E962-3A91285E75DA}"/>
          </ac:picMkLst>
        </pc:picChg>
        <pc:picChg chg="add mod ord">
          <ac:chgData name="Enrico Rossini" userId="60093650bbc43f0c" providerId="LiveId" clId="{A59720DB-88B2-4751-B1AA-007A870A6BEF}" dt="2022-07-11T19:01:01.977" v="303" actId="164"/>
          <ac:picMkLst>
            <pc:docMk/>
            <pc:sldMk cId="3964932187" sldId="1942"/>
            <ac:picMk id="47" creationId="{90F5B74D-5915-1281-600D-96C6F8EA241F}"/>
          </ac:picMkLst>
        </pc:picChg>
        <pc:picChg chg="add mod">
          <ac:chgData name="Enrico Rossini" userId="60093650bbc43f0c" providerId="LiveId" clId="{A59720DB-88B2-4751-B1AA-007A870A6BEF}" dt="2022-07-11T19:04:27.578" v="427" actId="1076"/>
          <ac:picMkLst>
            <pc:docMk/>
            <pc:sldMk cId="3964932187" sldId="1942"/>
            <ac:picMk id="51" creationId="{57109593-B9A2-60EB-A088-9308948729AA}"/>
          </ac:picMkLst>
        </pc:picChg>
        <pc:picChg chg="add mod">
          <ac:chgData name="Enrico Rossini" userId="60093650bbc43f0c" providerId="LiveId" clId="{A59720DB-88B2-4751-B1AA-007A870A6BEF}" dt="2022-07-11T19:02:34.705" v="352" actId="164"/>
          <ac:picMkLst>
            <pc:docMk/>
            <pc:sldMk cId="3964932187" sldId="1942"/>
            <ac:picMk id="55" creationId="{587A04C4-B001-2D34-C471-1183E3B05EDB}"/>
          </ac:picMkLst>
        </pc:picChg>
      </pc:sldChg>
      <pc:sldChg chg="addSp delSp modSp new mod">
        <pc:chgData name="Enrico Rossini" userId="60093650bbc43f0c" providerId="LiveId" clId="{A59720DB-88B2-4751-B1AA-007A870A6BEF}" dt="2022-07-12T16:15:14.599" v="2020"/>
        <pc:sldMkLst>
          <pc:docMk/>
          <pc:sldMk cId="2113683359" sldId="1943"/>
        </pc:sldMkLst>
        <pc:spChg chg="mod">
          <ac:chgData name="Enrico Rossini" userId="60093650bbc43f0c" providerId="LiveId" clId="{A59720DB-88B2-4751-B1AA-007A870A6BEF}" dt="2022-07-12T16:15:14.599" v="2020"/>
          <ac:spMkLst>
            <pc:docMk/>
            <pc:sldMk cId="2113683359" sldId="1943"/>
            <ac:spMk id="2" creationId="{0C3F8F6F-175A-EA02-3073-92CB7C94797F}"/>
          </ac:spMkLst>
        </pc:spChg>
        <pc:spChg chg="del">
          <ac:chgData name="Enrico Rossini" userId="60093650bbc43f0c" providerId="LiveId" clId="{A59720DB-88B2-4751-B1AA-007A870A6BEF}" dt="2022-07-11T20:14:11.946" v="676" actId="478"/>
          <ac:spMkLst>
            <pc:docMk/>
            <pc:sldMk cId="2113683359" sldId="1943"/>
            <ac:spMk id="3" creationId="{DE95E00E-B995-4EC1-7B0F-9CD6D51742E8}"/>
          </ac:spMkLst>
        </pc:spChg>
        <pc:spChg chg="del">
          <ac:chgData name="Enrico Rossini" userId="60093650bbc43f0c" providerId="LiveId" clId="{A59720DB-88B2-4751-B1AA-007A870A6BEF}" dt="2022-07-11T20:14:14.605" v="677" actId="478"/>
          <ac:spMkLst>
            <pc:docMk/>
            <pc:sldMk cId="2113683359" sldId="1943"/>
            <ac:spMk id="4" creationId="{B983FD24-6A69-7E45-B43E-CAE92483B2E7}"/>
          </ac:spMkLst>
        </pc:spChg>
        <pc:picChg chg="add mod">
          <ac:chgData name="Enrico Rossini" userId="60093650bbc43f0c" providerId="LiveId" clId="{A59720DB-88B2-4751-B1AA-007A870A6BEF}" dt="2022-07-11T20:14:25.496" v="681" actId="1076"/>
          <ac:picMkLst>
            <pc:docMk/>
            <pc:sldMk cId="2113683359" sldId="1943"/>
            <ac:picMk id="6" creationId="{04F86B27-5A37-A90A-9B81-53E867CF6839}"/>
          </ac:picMkLst>
        </pc:picChg>
      </pc:sldChg>
      <pc:sldChg chg="addSp delSp modSp new mod modAnim">
        <pc:chgData name="Enrico Rossini" userId="60093650bbc43f0c" providerId="LiveId" clId="{A59720DB-88B2-4751-B1AA-007A870A6BEF}" dt="2022-07-12T16:15:14.599" v="2020"/>
        <pc:sldMkLst>
          <pc:docMk/>
          <pc:sldMk cId="1523333113" sldId="1944"/>
        </pc:sldMkLst>
        <pc:spChg chg="mod">
          <ac:chgData name="Enrico Rossini" userId="60093650bbc43f0c" providerId="LiveId" clId="{A59720DB-88B2-4751-B1AA-007A870A6BEF}" dt="2022-07-12T16:15:14.599" v="2020"/>
          <ac:spMkLst>
            <pc:docMk/>
            <pc:sldMk cId="1523333113" sldId="1944"/>
            <ac:spMk id="2" creationId="{736C4947-9FA7-81FB-7A39-707301EB25EA}"/>
          </ac:spMkLst>
        </pc:spChg>
        <pc:spChg chg="del mod">
          <ac:chgData name="Enrico Rossini" userId="60093650bbc43f0c" providerId="LiveId" clId="{A59720DB-88B2-4751-B1AA-007A870A6BEF}" dt="2022-07-11T20:22:30.873" v="730" actId="478"/>
          <ac:spMkLst>
            <pc:docMk/>
            <pc:sldMk cId="1523333113" sldId="1944"/>
            <ac:spMk id="3" creationId="{8A827907-FBB8-90D8-DCF0-544AAE01D768}"/>
          </ac:spMkLst>
        </pc:spChg>
        <pc:spChg chg="del mod">
          <ac:chgData name="Enrico Rossini" userId="60093650bbc43f0c" providerId="LiveId" clId="{A59720DB-88B2-4751-B1AA-007A870A6BEF}" dt="2022-07-11T20:22:50.630" v="731" actId="26606"/>
          <ac:spMkLst>
            <pc:docMk/>
            <pc:sldMk cId="1523333113" sldId="1944"/>
            <ac:spMk id="4" creationId="{60327DFF-487C-7881-D735-51423826B2F3}"/>
          </ac:spMkLst>
        </pc:spChg>
        <pc:spChg chg="mod topLvl">
          <ac:chgData name="Enrico Rossini" userId="60093650bbc43f0c" providerId="LiveId" clId="{A59720DB-88B2-4751-B1AA-007A870A6BEF}" dt="2022-07-11T20:24:55.180" v="735" actId="165"/>
          <ac:spMkLst>
            <pc:docMk/>
            <pc:sldMk cId="1523333113" sldId="1944"/>
            <ac:spMk id="7" creationId="{4C7F2423-A68D-89C3-73C1-C0E1F1CA2CA1}"/>
          </ac:spMkLst>
        </pc:spChg>
        <pc:spChg chg="mod topLvl">
          <ac:chgData name="Enrico Rossini" userId="60093650bbc43f0c" providerId="LiveId" clId="{A59720DB-88B2-4751-B1AA-007A870A6BEF}" dt="2022-07-11T20:24:55.180" v="735" actId="165"/>
          <ac:spMkLst>
            <pc:docMk/>
            <pc:sldMk cId="1523333113" sldId="1944"/>
            <ac:spMk id="8" creationId="{26FAFE78-107C-0043-92BD-C55F93367D33}"/>
          </ac:spMkLst>
        </pc:spChg>
        <pc:spChg chg="mod topLvl">
          <ac:chgData name="Enrico Rossini" userId="60093650bbc43f0c" providerId="LiveId" clId="{A59720DB-88B2-4751-B1AA-007A870A6BEF}" dt="2022-07-11T20:24:55.180" v="735" actId="165"/>
          <ac:spMkLst>
            <pc:docMk/>
            <pc:sldMk cId="1523333113" sldId="1944"/>
            <ac:spMk id="9" creationId="{CBEA6203-F9DB-AAD0-2C1A-07CD11FE8CA2}"/>
          </ac:spMkLst>
        </pc:spChg>
        <pc:spChg chg="mod topLvl">
          <ac:chgData name="Enrico Rossini" userId="60093650bbc43f0c" providerId="LiveId" clId="{A59720DB-88B2-4751-B1AA-007A870A6BEF}" dt="2022-07-11T20:38:21.381" v="1184" actId="20577"/>
          <ac:spMkLst>
            <pc:docMk/>
            <pc:sldMk cId="1523333113" sldId="1944"/>
            <ac:spMk id="10" creationId="{DB2F3F4D-3E4E-AC55-110B-781B7AA01160}"/>
          </ac:spMkLst>
        </pc:spChg>
        <pc:spChg chg="mod topLvl">
          <ac:chgData name="Enrico Rossini" userId="60093650bbc43f0c" providerId="LiveId" clId="{A59720DB-88B2-4751-B1AA-007A870A6BEF}" dt="2022-07-11T20:24:55.180" v="735" actId="165"/>
          <ac:spMkLst>
            <pc:docMk/>
            <pc:sldMk cId="1523333113" sldId="1944"/>
            <ac:spMk id="11" creationId="{ED227D93-03A2-40EB-9953-BB4994636F67}"/>
          </ac:spMkLst>
        </pc:spChg>
        <pc:spChg chg="mod topLvl">
          <ac:chgData name="Enrico Rossini" userId="60093650bbc43f0c" providerId="LiveId" clId="{A59720DB-88B2-4751-B1AA-007A870A6BEF}" dt="2022-07-11T20:24:55.180" v="735" actId="165"/>
          <ac:spMkLst>
            <pc:docMk/>
            <pc:sldMk cId="1523333113" sldId="1944"/>
            <ac:spMk id="12" creationId="{EBF76D19-B02B-9C87-3A58-4EC02CA62613}"/>
          </ac:spMkLst>
        </pc:spChg>
        <pc:spChg chg="mod topLvl">
          <ac:chgData name="Enrico Rossini" userId="60093650bbc43f0c" providerId="LiveId" clId="{A59720DB-88B2-4751-B1AA-007A870A6BEF}" dt="2022-07-11T20:24:55.180" v="735" actId="165"/>
          <ac:spMkLst>
            <pc:docMk/>
            <pc:sldMk cId="1523333113" sldId="1944"/>
            <ac:spMk id="13" creationId="{F1F02582-10AB-4187-5F02-EB8191AB138B}"/>
          </ac:spMkLst>
        </pc:spChg>
        <pc:spChg chg="mod topLvl">
          <ac:chgData name="Enrico Rossini" userId="60093650bbc43f0c" providerId="LiveId" clId="{A59720DB-88B2-4751-B1AA-007A870A6BEF}" dt="2022-07-11T20:24:55.180" v="735" actId="165"/>
          <ac:spMkLst>
            <pc:docMk/>
            <pc:sldMk cId="1523333113" sldId="1944"/>
            <ac:spMk id="14" creationId="{90FDE97B-55EE-199A-587C-50F489ABC26B}"/>
          </ac:spMkLst>
        </pc:spChg>
        <pc:spChg chg="mod topLvl">
          <ac:chgData name="Enrico Rossini" userId="60093650bbc43f0c" providerId="LiveId" clId="{A59720DB-88B2-4751-B1AA-007A870A6BEF}" dt="2022-07-11T20:24:55.180" v="735" actId="165"/>
          <ac:spMkLst>
            <pc:docMk/>
            <pc:sldMk cId="1523333113" sldId="1944"/>
            <ac:spMk id="15" creationId="{E3C80092-A9A1-232E-C62E-794927C65078}"/>
          </ac:spMkLst>
        </pc:spChg>
        <pc:spChg chg="mod topLvl">
          <ac:chgData name="Enrico Rossini" userId="60093650bbc43f0c" providerId="LiveId" clId="{A59720DB-88B2-4751-B1AA-007A870A6BEF}" dt="2022-07-11T20:24:55.180" v="735" actId="165"/>
          <ac:spMkLst>
            <pc:docMk/>
            <pc:sldMk cId="1523333113" sldId="1944"/>
            <ac:spMk id="16" creationId="{65058827-29EC-3E6A-083C-C7578AE2BAE5}"/>
          </ac:spMkLst>
        </pc:spChg>
        <pc:spChg chg="mod topLvl">
          <ac:chgData name="Enrico Rossini" userId="60093650bbc43f0c" providerId="LiveId" clId="{A59720DB-88B2-4751-B1AA-007A870A6BEF}" dt="2022-07-11T20:24:55.180" v="735" actId="165"/>
          <ac:spMkLst>
            <pc:docMk/>
            <pc:sldMk cId="1523333113" sldId="1944"/>
            <ac:spMk id="17" creationId="{ED889BE6-FC39-FF9C-BED3-074ADE6B7982}"/>
          </ac:spMkLst>
        </pc:spChg>
        <pc:spChg chg="mod topLvl">
          <ac:chgData name="Enrico Rossini" userId="60093650bbc43f0c" providerId="LiveId" clId="{A59720DB-88B2-4751-B1AA-007A870A6BEF}" dt="2022-07-11T20:24:55.180" v="735" actId="165"/>
          <ac:spMkLst>
            <pc:docMk/>
            <pc:sldMk cId="1523333113" sldId="1944"/>
            <ac:spMk id="18" creationId="{4219C6CC-A09D-6FD4-1A1F-19577CB5745A}"/>
          </ac:spMkLst>
        </pc:spChg>
        <pc:grpChg chg="del mod">
          <ac:chgData name="Enrico Rossini" userId="60093650bbc43f0c" providerId="LiveId" clId="{A59720DB-88B2-4751-B1AA-007A870A6BEF}" dt="2022-07-11T20:24:55.180" v="735" actId="165"/>
          <ac:grpSpMkLst>
            <pc:docMk/>
            <pc:sldMk cId="1523333113" sldId="1944"/>
            <ac:grpSpMk id="5" creationId="{5165E7A1-4FCA-2D34-0B44-FE99428D5571}"/>
          </ac:grpSpMkLst>
        </pc:grpChg>
        <pc:graphicFrameChg chg="add del mod">
          <ac:chgData name="Enrico Rossini" userId="60093650bbc43f0c" providerId="LiveId" clId="{A59720DB-88B2-4751-B1AA-007A870A6BEF}" dt="2022-07-11T20:24:49.494" v="734" actId="18245"/>
          <ac:graphicFrameMkLst>
            <pc:docMk/>
            <pc:sldMk cId="1523333113" sldId="1944"/>
            <ac:graphicFrameMk id="6" creationId="{B8C476AA-9AEE-D3BE-5A27-6B7EB71C603D}"/>
          </ac:graphicFrameMkLst>
        </pc:graphicFrameChg>
      </pc:sldChg>
      <pc:sldChg chg="delSp modSp new mod">
        <pc:chgData name="Enrico Rossini" userId="60093650bbc43f0c" providerId="LiveId" clId="{A59720DB-88B2-4751-B1AA-007A870A6BEF}" dt="2022-07-12T16:15:14.599" v="2020"/>
        <pc:sldMkLst>
          <pc:docMk/>
          <pc:sldMk cId="2216348792" sldId="1945"/>
        </pc:sldMkLst>
        <pc:spChg chg="mod">
          <ac:chgData name="Enrico Rossini" userId="60093650bbc43f0c" providerId="LiveId" clId="{A59720DB-88B2-4751-B1AA-007A870A6BEF}" dt="2022-07-12T16:15:14.599" v="2020"/>
          <ac:spMkLst>
            <pc:docMk/>
            <pc:sldMk cId="2216348792" sldId="1945"/>
            <ac:spMk id="2" creationId="{578A7167-1ECA-490D-7BA2-1831C4F8F405}"/>
          </ac:spMkLst>
        </pc:spChg>
        <pc:spChg chg="del">
          <ac:chgData name="Enrico Rossini" userId="60093650bbc43f0c" providerId="LiveId" clId="{A59720DB-88B2-4751-B1AA-007A870A6BEF}" dt="2022-07-11T20:34:08.755" v="1162" actId="478"/>
          <ac:spMkLst>
            <pc:docMk/>
            <pc:sldMk cId="2216348792" sldId="1945"/>
            <ac:spMk id="3" creationId="{66E0AE02-58AC-7551-3BB8-815EDDEEB861}"/>
          </ac:spMkLst>
        </pc:spChg>
        <pc:spChg chg="mod">
          <ac:chgData name="Enrico Rossini" userId="60093650bbc43f0c" providerId="LiveId" clId="{A59720DB-88B2-4751-B1AA-007A870A6BEF}" dt="2022-07-12T16:15:14.599" v="2020"/>
          <ac:spMkLst>
            <pc:docMk/>
            <pc:sldMk cId="2216348792" sldId="1945"/>
            <ac:spMk id="4" creationId="{7218CD3F-2982-EC51-027A-2D9D951EB178}"/>
          </ac:spMkLst>
        </pc:spChg>
      </pc:sldChg>
      <pc:sldChg chg="modSp new mod">
        <pc:chgData name="Enrico Rossini" userId="60093650bbc43f0c" providerId="LiveId" clId="{A59720DB-88B2-4751-B1AA-007A870A6BEF}" dt="2022-07-12T16:15:14.599" v="2020"/>
        <pc:sldMkLst>
          <pc:docMk/>
          <pc:sldMk cId="2702391900" sldId="1946"/>
        </pc:sldMkLst>
        <pc:spChg chg="mod">
          <ac:chgData name="Enrico Rossini" userId="60093650bbc43f0c" providerId="LiveId" clId="{A59720DB-88B2-4751-B1AA-007A870A6BEF}" dt="2022-07-12T16:15:14.599" v="2020"/>
          <ac:spMkLst>
            <pc:docMk/>
            <pc:sldMk cId="2702391900" sldId="1946"/>
            <ac:spMk id="2" creationId="{1AB6743F-2565-6A1C-8070-76C50BF876C5}"/>
          </ac:spMkLst>
        </pc:spChg>
        <pc:spChg chg="mod">
          <ac:chgData name="Enrico Rossini" userId="60093650bbc43f0c" providerId="LiveId" clId="{A59720DB-88B2-4751-B1AA-007A870A6BEF}" dt="2022-07-12T16:15:14.599" v="2020"/>
          <ac:spMkLst>
            <pc:docMk/>
            <pc:sldMk cId="2702391900" sldId="1946"/>
            <ac:spMk id="3" creationId="{B0628371-A4BE-4468-1CB6-65B42C0006B1}"/>
          </ac:spMkLst>
        </pc:spChg>
        <pc:spChg chg="mod">
          <ac:chgData name="Enrico Rossini" userId="60093650bbc43f0c" providerId="LiveId" clId="{A59720DB-88B2-4751-B1AA-007A870A6BEF}" dt="2022-07-12T09:34:52.110" v="1209" actId="27636"/>
          <ac:spMkLst>
            <pc:docMk/>
            <pc:sldMk cId="2702391900" sldId="1946"/>
            <ac:spMk id="4" creationId="{5C35CD27-F4D2-5B4C-0031-6F19A37A53AD}"/>
          </ac:spMkLst>
        </pc:spChg>
      </pc:sldChg>
      <pc:sldChg chg="addSp delSp modSp new mod setBg modAnim">
        <pc:chgData name="Enrico Rossini" userId="60093650bbc43f0c" providerId="LiveId" clId="{A59720DB-88B2-4751-B1AA-007A870A6BEF}" dt="2022-07-12T16:15:14.599" v="2020"/>
        <pc:sldMkLst>
          <pc:docMk/>
          <pc:sldMk cId="132612453" sldId="1947"/>
        </pc:sldMkLst>
        <pc:spChg chg="mod">
          <ac:chgData name="Enrico Rossini" userId="60093650bbc43f0c" providerId="LiveId" clId="{A59720DB-88B2-4751-B1AA-007A870A6BEF}" dt="2022-07-12T16:15:14.599" v="2020"/>
          <ac:spMkLst>
            <pc:docMk/>
            <pc:sldMk cId="132612453" sldId="1947"/>
            <ac:spMk id="2" creationId="{7435C058-B033-B39E-E264-914AB63281C0}"/>
          </ac:spMkLst>
        </pc:spChg>
        <pc:spChg chg="del">
          <ac:chgData name="Enrico Rossini" userId="60093650bbc43f0c" providerId="LiveId" clId="{A59720DB-88B2-4751-B1AA-007A870A6BEF}" dt="2022-07-12T09:38:08.228" v="1236" actId="478"/>
          <ac:spMkLst>
            <pc:docMk/>
            <pc:sldMk cId="132612453" sldId="1947"/>
            <ac:spMk id="3" creationId="{D1D4A3A8-6D32-0B76-88A0-3B0BB0AF7A20}"/>
          </ac:spMkLst>
        </pc:spChg>
        <pc:spChg chg="del">
          <ac:chgData name="Enrico Rossini" userId="60093650bbc43f0c" providerId="LiveId" clId="{A59720DB-88B2-4751-B1AA-007A870A6BEF}" dt="2022-07-12T09:38:10.585" v="1237" actId="478"/>
          <ac:spMkLst>
            <pc:docMk/>
            <pc:sldMk cId="132612453" sldId="1947"/>
            <ac:spMk id="4" creationId="{9163784B-9536-CCD8-A8F3-24DC06D7B51D}"/>
          </ac:spMkLst>
        </pc:spChg>
        <pc:spChg chg="add del mod">
          <ac:chgData name="Enrico Rossini" userId="60093650bbc43f0c" providerId="LiveId" clId="{A59720DB-88B2-4751-B1AA-007A870A6BEF}" dt="2022-07-12T09:41:09.783" v="1261" actId="478"/>
          <ac:spMkLst>
            <pc:docMk/>
            <pc:sldMk cId="132612453" sldId="1947"/>
            <ac:spMk id="5" creationId="{C5A9722A-90EB-1A6B-EA45-FBE1B20D447F}"/>
          </ac:spMkLst>
        </pc:spChg>
        <pc:spChg chg="add mod">
          <ac:chgData name="Enrico Rossini" userId="60093650bbc43f0c" providerId="LiveId" clId="{A59720DB-88B2-4751-B1AA-007A870A6BEF}" dt="2022-07-12T09:42:38.730" v="1465" actId="14100"/>
          <ac:spMkLst>
            <pc:docMk/>
            <pc:sldMk cId="132612453" sldId="1947"/>
            <ac:spMk id="21" creationId="{26920A30-0FB6-421A-C8A3-78BD628E7799}"/>
          </ac:spMkLst>
        </pc:spChg>
        <pc:spChg chg="add del">
          <ac:chgData name="Enrico Rossini" userId="60093650bbc43f0c" providerId="LiveId" clId="{A59720DB-88B2-4751-B1AA-007A870A6BEF}" dt="2022-07-12T09:39:03.157" v="1240" actId="26606"/>
          <ac:spMkLst>
            <pc:docMk/>
            <pc:sldMk cId="132612453" sldId="1947"/>
            <ac:spMk id="5127" creationId="{07322A9E-F1EC-405E-8971-BA906EFFCCB8}"/>
          </ac:spMkLst>
        </pc:spChg>
        <pc:spChg chg="add del">
          <ac:chgData name="Enrico Rossini" userId="60093650bbc43f0c" providerId="LiveId" clId="{A59720DB-88B2-4751-B1AA-007A870A6BEF}" dt="2022-07-12T09:39:03.157" v="1240" actId="26606"/>
          <ac:spMkLst>
            <pc:docMk/>
            <pc:sldMk cId="132612453" sldId="1947"/>
            <ac:spMk id="5129" creationId="{A5704422-1118-4FD1-95AD-29A064EB80D9}"/>
          </ac:spMkLst>
        </pc:spChg>
        <pc:spChg chg="add del">
          <ac:chgData name="Enrico Rossini" userId="60093650bbc43f0c" providerId="LiveId" clId="{A59720DB-88B2-4751-B1AA-007A870A6BEF}" dt="2022-07-12T09:39:03.157" v="1240" actId="26606"/>
          <ac:spMkLst>
            <pc:docMk/>
            <pc:sldMk cId="132612453" sldId="1947"/>
            <ac:spMk id="5131" creationId="{A88B2AAA-B805-498E-A9E6-98B885855498}"/>
          </ac:spMkLst>
        </pc:spChg>
        <pc:spChg chg="add del">
          <ac:chgData name="Enrico Rossini" userId="60093650bbc43f0c" providerId="LiveId" clId="{A59720DB-88B2-4751-B1AA-007A870A6BEF}" dt="2022-07-12T09:39:03.157" v="1240" actId="26606"/>
          <ac:spMkLst>
            <pc:docMk/>
            <pc:sldMk cId="132612453" sldId="1947"/>
            <ac:spMk id="5133" creationId="{9B8051E0-19D7-43E1-BFD9-E6DBFEB3A3F1}"/>
          </ac:spMkLst>
        </pc:spChg>
        <pc:spChg chg="add del">
          <ac:chgData name="Enrico Rossini" userId="60093650bbc43f0c" providerId="LiveId" clId="{A59720DB-88B2-4751-B1AA-007A870A6BEF}" dt="2022-07-12T09:39:03.157" v="1240" actId="26606"/>
          <ac:spMkLst>
            <pc:docMk/>
            <pc:sldMk cId="132612453" sldId="1947"/>
            <ac:spMk id="5135" creationId="{4EDB2B02-86A2-46F5-A4BE-B7D9B10411D6}"/>
          </ac:spMkLst>
        </pc:spChg>
        <pc:spChg chg="add del">
          <ac:chgData name="Enrico Rossini" userId="60093650bbc43f0c" providerId="LiveId" clId="{A59720DB-88B2-4751-B1AA-007A870A6BEF}" dt="2022-07-12T09:39:03.157" v="1240" actId="26606"/>
          <ac:spMkLst>
            <pc:docMk/>
            <pc:sldMk cId="132612453" sldId="1947"/>
            <ac:spMk id="5137" creationId="{43954639-FB5D-41F4-9560-6F6DFE778425}"/>
          </ac:spMkLst>
        </pc:spChg>
        <pc:spChg chg="add del">
          <ac:chgData name="Enrico Rossini" userId="60093650bbc43f0c" providerId="LiveId" clId="{A59720DB-88B2-4751-B1AA-007A870A6BEF}" dt="2022-07-12T09:39:03.157" v="1240" actId="26606"/>
          <ac:spMkLst>
            <pc:docMk/>
            <pc:sldMk cId="132612453" sldId="1947"/>
            <ac:spMk id="5139" creationId="{E898931C-0323-41FA-A036-20F818B1FF81}"/>
          </ac:spMkLst>
        </pc:spChg>
        <pc:spChg chg="add del">
          <ac:chgData name="Enrico Rossini" userId="60093650bbc43f0c" providerId="LiveId" clId="{A59720DB-88B2-4751-B1AA-007A870A6BEF}" dt="2022-07-12T09:39:03.157" v="1240" actId="26606"/>
          <ac:spMkLst>
            <pc:docMk/>
            <pc:sldMk cId="132612453" sldId="1947"/>
            <ac:spMk id="5141" creationId="{89AFE9DD-0792-4B98-B4EB-97ACA17E6AA8}"/>
          </ac:spMkLst>
        </pc:spChg>
        <pc:spChg chg="add del">
          <ac:chgData name="Enrico Rossini" userId="60093650bbc43f0c" providerId="LiveId" clId="{A59720DB-88B2-4751-B1AA-007A870A6BEF}" dt="2022-07-12T09:39:03.157" v="1240" actId="26606"/>
          <ac:spMkLst>
            <pc:docMk/>
            <pc:sldMk cId="132612453" sldId="1947"/>
            <ac:spMk id="5143" creationId="{3981F5C4-9AE1-404E-AF44-A4E6DB374F9D}"/>
          </ac:spMkLst>
        </pc:spChg>
        <pc:spChg chg="add del">
          <ac:chgData name="Enrico Rossini" userId="60093650bbc43f0c" providerId="LiveId" clId="{A59720DB-88B2-4751-B1AA-007A870A6BEF}" dt="2022-07-12T09:39:03.157" v="1240" actId="26606"/>
          <ac:spMkLst>
            <pc:docMk/>
            <pc:sldMk cId="132612453" sldId="1947"/>
            <ac:spMk id="5145" creationId="{763C1781-8726-4FAC-8C45-FF40376BE409}"/>
          </ac:spMkLst>
        </pc:spChg>
        <pc:spChg chg="add del">
          <ac:chgData name="Enrico Rossini" userId="60093650bbc43f0c" providerId="LiveId" clId="{A59720DB-88B2-4751-B1AA-007A870A6BEF}" dt="2022-07-12T09:39:03.157" v="1240" actId="26606"/>
          <ac:spMkLst>
            <pc:docMk/>
            <pc:sldMk cId="132612453" sldId="1947"/>
            <ac:spMk id="5147" creationId="{301491B5-56C7-43DC-A3D9-861EECCA056A}"/>
          </ac:spMkLst>
        </pc:spChg>
        <pc:spChg chg="add del">
          <ac:chgData name="Enrico Rossini" userId="60093650bbc43f0c" providerId="LiveId" clId="{A59720DB-88B2-4751-B1AA-007A870A6BEF}" dt="2022-07-12T09:39:03.157" v="1240" actId="26606"/>
          <ac:spMkLst>
            <pc:docMk/>
            <pc:sldMk cId="132612453" sldId="1947"/>
            <ac:spMk id="5149" creationId="{237E2353-22DF-46E0-A200-FB30F8F394E2}"/>
          </ac:spMkLst>
        </pc:spChg>
        <pc:spChg chg="add del">
          <ac:chgData name="Enrico Rossini" userId="60093650bbc43f0c" providerId="LiveId" clId="{A59720DB-88B2-4751-B1AA-007A870A6BEF}" dt="2022-07-12T09:39:03.157" v="1240" actId="26606"/>
          <ac:spMkLst>
            <pc:docMk/>
            <pc:sldMk cId="132612453" sldId="1947"/>
            <ac:spMk id="5151" creationId="{DD6138DB-057B-45F7-A5F4-E7BFDA20D02C}"/>
          </ac:spMkLst>
        </pc:spChg>
        <pc:spChg chg="add del">
          <ac:chgData name="Enrico Rossini" userId="60093650bbc43f0c" providerId="LiveId" clId="{A59720DB-88B2-4751-B1AA-007A870A6BEF}" dt="2022-07-12T09:39:03.157" v="1240" actId="26606"/>
          <ac:spMkLst>
            <pc:docMk/>
            <pc:sldMk cId="132612453" sldId="1947"/>
            <ac:spMk id="5153" creationId="{79A54AB1-B64F-4843-BFAB-81CB74E66B65}"/>
          </ac:spMkLst>
        </pc:spChg>
        <pc:picChg chg="add mod">
          <ac:chgData name="Enrico Rossini" userId="60093650bbc43f0c" providerId="LiveId" clId="{A59720DB-88B2-4751-B1AA-007A870A6BEF}" dt="2022-07-12T09:42:44.094" v="1466" actId="1076"/>
          <ac:picMkLst>
            <pc:docMk/>
            <pc:sldMk cId="132612453" sldId="1947"/>
            <ac:picMk id="5122" creationId="{79E6E1AB-E989-3CAC-B111-E23A5433E512}"/>
          </ac:picMkLst>
        </pc:picChg>
      </pc:sldChg>
      <pc:sldChg chg="addSp delSp modSp new mod modAnim">
        <pc:chgData name="Enrico Rossini" userId="60093650bbc43f0c" providerId="LiveId" clId="{A59720DB-88B2-4751-B1AA-007A870A6BEF}" dt="2022-07-12T16:15:14.599" v="2020"/>
        <pc:sldMkLst>
          <pc:docMk/>
          <pc:sldMk cId="3780881778" sldId="1948"/>
        </pc:sldMkLst>
        <pc:spChg chg="mod">
          <ac:chgData name="Enrico Rossini" userId="60093650bbc43f0c" providerId="LiveId" clId="{A59720DB-88B2-4751-B1AA-007A870A6BEF}" dt="2022-07-12T16:15:14.599" v="2020"/>
          <ac:spMkLst>
            <pc:docMk/>
            <pc:sldMk cId="3780881778" sldId="1948"/>
            <ac:spMk id="2" creationId="{38F00D5F-EF48-D737-7A64-A5F464026AF7}"/>
          </ac:spMkLst>
        </pc:spChg>
        <pc:spChg chg="del">
          <ac:chgData name="Enrico Rossini" userId="60093650bbc43f0c" providerId="LiveId" clId="{A59720DB-88B2-4751-B1AA-007A870A6BEF}" dt="2022-07-12T09:46:18.619" v="1481" actId="478"/>
          <ac:spMkLst>
            <pc:docMk/>
            <pc:sldMk cId="3780881778" sldId="1948"/>
            <ac:spMk id="3" creationId="{9D1DD182-4161-7B26-582E-258835528937}"/>
          </ac:spMkLst>
        </pc:spChg>
        <pc:spChg chg="del">
          <ac:chgData name="Enrico Rossini" userId="60093650bbc43f0c" providerId="LiveId" clId="{A59720DB-88B2-4751-B1AA-007A870A6BEF}" dt="2022-07-12T09:46:58.236" v="1508"/>
          <ac:spMkLst>
            <pc:docMk/>
            <pc:sldMk cId="3780881778" sldId="1948"/>
            <ac:spMk id="4" creationId="{ABF8A8A4-42CF-EE06-A8CA-6E1B2FAAA15D}"/>
          </ac:spMkLst>
        </pc:spChg>
        <pc:spChg chg="add mod">
          <ac:chgData name="Enrico Rossini" userId="60093650bbc43f0c" providerId="LiveId" clId="{A59720DB-88B2-4751-B1AA-007A870A6BEF}" dt="2022-07-12T09:48:33.704" v="1535" actId="113"/>
          <ac:spMkLst>
            <pc:docMk/>
            <pc:sldMk cId="3780881778" sldId="1948"/>
            <ac:spMk id="5" creationId="{EEE7C5C5-64F3-2DA6-955E-65B788E85891}"/>
          </ac:spMkLst>
        </pc:spChg>
        <pc:spChg chg="add mod">
          <ac:chgData name="Enrico Rossini" userId="60093650bbc43f0c" providerId="LiveId" clId="{A59720DB-88B2-4751-B1AA-007A870A6BEF}" dt="2022-07-12T09:49:49.344" v="1698" actId="14100"/>
          <ac:spMkLst>
            <pc:docMk/>
            <pc:sldMk cId="3780881778" sldId="1948"/>
            <ac:spMk id="8" creationId="{0325F97D-1B90-C39A-E24A-9E9A9C1461D2}"/>
          </ac:spMkLst>
        </pc:spChg>
        <pc:picChg chg="add mod">
          <ac:chgData name="Enrico Rossini" userId="60093650bbc43f0c" providerId="LiveId" clId="{A59720DB-88B2-4751-B1AA-007A870A6BEF}" dt="2022-07-12T09:47:47.147" v="1512" actId="1076"/>
          <ac:picMkLst>
            <pc:docMk/>
            <pc:sldMk cId="3780881778" sldId="1948"/>
            <ac:picMk id="6146" creationId="{7B99C871-530A-EE5E-C214-267BA3FF5F56}"/>
          </ac:picMkLst>
        </pc:picChg>
        <pc:picChg chg="add mod">
          <ac:chgData name="Enrico Rossini" userId="60093650bbc43f0c" providerId="LiveId" clId="{A59720DB-88B2-4751-B1AA-007A870A6BEF}" dt="2022-07-12T09:49:57.522" v="1699" actId="14100"/>
          <ac:picMkLst>
            <pc:docMk/>
            <pc:sldMk cId="3780881778" sldId="1948"/>
            <ac:picMk id="6148" creationId="{2A0394CE-4380-A5C4-7D29-CD11A98F7AAE}"/>
          </ac:picMkLst>
        </pc:picChg>
      </pc:sldChg>
      <pc:sldChg chg="addSp delSp modSp new mod">
        <pc:chgData name="Enrico Rossini" userId="60093650bbc43f0c" providerId="LiveId" clId="{A59720DB-88B2-4751-B1AA-007A870A6BEF}" dt="2022-07-12T16:15:14.599" v="2020"/>
        <pc:sldMkLst>
          <pc:docMk/>
          <pc:sldMk cId="866366028" sldId="1949"/>
        </pc:sldMkLst>
        <pc:spChg chg="mod">
          <ac:chgData name="Enrico Rossini" userId="60093650bbc43f0c" providerId="LiveId" clId="{A59720DB-88B2-4751-B1AA-007A870A6BEF}" dt="2022-07-12T16:15:14.599" v="2020"/>
          <ac:spMkLst>
            <pc:docMk/>
            <pc:sldMk cId="866366028" sldId="1949"/>
            <ac:spMk id="2" creationId="{8C2CE895-3510-1F10-D106-0E7EE6DB94F9}"/>
          </ac:spMkLst>
        </pc:spChg>
        <pc:spChg chg="mod">
          <ac:chgData name="Enrico Rossini" userId="60093650bbc43f0c" providerId="LiveId" clId="{A59720DB-88B2-4751-B1AA-007A870A6BEF}" dt="2022-07-12T16:15:14.599" v="2020"/>
          <ac:spMkLst>
            <pc:docMk/>
            <pc:sldMk cId="866366028" sldId="1949"/>
            <ac:spMk id="3" creationId="{3278BBB9-FDCB-7FCC-73EA-299872DF2DB2}"/>
          </ac:spMkLst>
        </pc:spChg>
        <pc:spChg chg="add del">
          <ac:chgData name="Enrico Rossini" userId="60093650bbc43f0c" providerId="LiveId" clId="{A59720DB-88B2-4751-B1AA-007A870A6BEF}" dt="2022-07-12T09:53:14.632" v="1728"/>
          <ac:spMkLst>
            <pc:docMk/>
            <pc:sldMk cId="866366028" sldId="1949"/>
            <ac:spMk id="4" creationId="{03CDEC26-EB55-0677-6FBA-DEDF12C2120C}"/>
          </ac:spMkLst>
        </pc:spChg>
        <pc:spChg chg="add del">
          <ac:chgData name="Enrico Rossini" userId="60093650bbc43f0c" providerId="LiveId" clId="{A59720DB-88B2-4751-B1AA-007A870A6BEF}" dt="2022-07-12T09:52:53.410" v="1725"/>
          <ac:spMkLst>
            <pc:docMk/>
            <pc:sldMk cId="866366028" sldId="1949"/>
            <ac:spMk id="6" creationId="{AA29C1F0-8C2F-C23E-07CA-520A35DF2275}"/>
          </ac:spMkLst>
        </pc:spChg>
        <pc:spChg chg="add">
          <ac:chgData name="Enrico Rossini" userId="60093650bbc43f0c" providerId="LiveId" clId="{A59720DB-88B2-4751-B1AA-007A870A6BEF}" dt="2022-07-12T09:53:14.632" v="1728"/>
          <ac:spMkLst>
            <pc:docMk/>
            <pc:sldMk cId="866366028" sldId="1949"/>
            <ac:spMk id="9" creationId="{B018533A-31AA-897F-825D-EB20AFA48026}"/>
          </ac:spMkLst>
        </pc:spChg>
        <pc:graphicFrameChg chg="add del mod">
          <ac:chgData name="Enrico Rossini" userId="60093650bbc43f0c" providerId="LiveId" clId="{A59720DB-88B2-4751-B1AA-007A870A6BEF}" dt="2022-07-12T09:52:53.410" v="1725"/>
          <ac:graphicFrameMkLst>
            <pc:docMk/>
            <pc:sldMk cId="866366028" sldId="1949"/>
            <ac:graphicFrameMk id="5" creationId="{11A85CFD-CCE5-AD68-7682-D2051EC33A9D}"/>
          </ac:graphicFrameMkLst>
        </pc:graphicFrameChg>
        <pc:graphicFrameChg chg="add del mod ord modGraphic">
          <ac:chgData name="Enrico Rossini" userId="60093650bbc43f0c" providerId="LiveId" clId="{A59720DB-88B2-4751-B1AA-007A870A6BEF}" dt="2022-07-12T09:53:12.338" v="1727" actId="3680"/>
          <ac:graphicFrameMkLst>
            <pc:docMk/>
            <pc:sldMk cId="866366028" sldId="1949"/>
            <ac:graphicFrameMk id="7" creationId="{B6F0CDFA-A51D-5980-A02F-2738043246D0}"/>
          </ac:graphicFrameMkLst>
        </pc:graphicFrameChg>
        <pc:graphicFrameChg chg="add mod modGraphic">
          <ac:chgData name="Enrico Rossini" userId="60093650bbc43f0c" providerId="LiveId" clId="{A59720DB-88B2-4751-B1AA-007A870A6BEF}" dt="2022-07-12T09:55:15.158" v="1738" actId="12385"/>
          <ac:graphicFrameMkLst>
            <pc:docMk/>
            <pc:sldMk cId="866366028" sldId="1949"/>
            <ac:graphicFrameMk id="8" creationId="{0C930AD8-7A52-8653-66AF-C774CE21831C}"/>
          </ac:graphicFrameMkLst>
        </pc:graphicFrameChg>
      </pc:sldChg>
      <pc:sldChg chg="modSp new mod">
        <pc:chgData name="Enrico Rossini" userId="60093650bbc43f0c" providerId="LiveId" clId="{A59720DB-88B2-4751-B1AA-007A870A6BEF}" dt="2022-07-12T16:15:14.599" v="2020"/>
        <pc:sldMkLst>
          <pc:docMk/>
          <pc:sldMk cId="2763672725" sldId="1950"/>
        </pc:sldMkLst>
        <pc:spChg chg="mod">
          <ac:chgData name="Enrico Rossini" userId="60093650bbc43f0c" providerId="LiveId" clId="{A59720DB-88B2-4751-B1AA-007A870A6BEF}" dt="2022-07-12T16:15:14.599" v="2020"/>
          <ac:spMkLst>
            <pc:docMk/>
            <pc:sldMk cId="2763672725" sldId="1950"/>
            <ac:spMk id="2" creationId="{958D5CCB-5B03-2E67-EE01-DE890D498798}"/>
          </ac:spMkLst>
        </pc:spChg>
        <pc:spChg chg="mod">
          <ac:chgData name="Enrico Rossini" userId="60093650bbc43f0c" providerId="LiveId" clId="{A59720DB-88B2-4751-B1AA-007A870A6BEF}" dt="2022-07-12T16:15:14.599" v="2020"/>
          <ac:spMkLst>
            <pc:docMk/>
            <pc:sldMk cId="2763672725" sldId="1950"/>
            <ac:spMk id="3" creationId="{793D659F-5DF1-BE26-82D2-3477258467B8}"/>
          </ac:spMkLst>
        </pc:spChg>
        <pc:spChg chg="mod">
          <ac:chgData name="Enrico Rossini" userId="60093650bbc43f0c" providerId="LiveId" clId="{A59720DB-88B2-4751-B1AA-007A870A6BEF}" dt="2022-07-12T16:15:14.599" v="2020"/>
          <ac:spMkLst>
            <pc:docMk/>
            <pc:sldMk cId="2763672725" sldId="1950"/>
            <ac:spMk id="4" creationId="{836BB03D-B381-BC3A-47B6-501829293DA9}"/>
          </ac:spMkLst>
        </pc:spChg>
      </pc:sldChg>
      <pc:sldChg chg="modSp new mod">
        <pc:chgData name="Enrico Rossini" userId="60093650bbc43f0c" providerId="LiveId" clId="{A59720DB-88B2-4751-B1AA-007A870A6BEF}" dt="2022-07-12T16:15:14.599" v="2020"/>
        <pc:sldMkLst>
          <pc:docMk/>
          <pc:sldMk cId="711117481" sldId="1951"/>
        </pc:sldMkLst>
        <pc:spChg chg="mod">
          <ac:chgData name="Enrico Rossini" userId="60093650bbc43f0c" providerId="LiveId" clId="{A59720DB-88B2-4751-B1AA-007A870A6BEF}" dt="2022-07-12T16:15:14.599" v="2020"/>
          <ac:spMkLst>
            <pc:docMk/>
            <pc:sldMk cId="711117481" sldId="1951"/>
            <ac:spMk id="2" creationId="{8F03B903-248D-A8F4-898C-76B23FDF7A42}"/>
          </ac:spMkLst>
        </pc:spChg>
        <pc:spChg chg="mod">
          <ac:chgData name="Enrico Rossini" userId="60093650bbc43f0c" providerId="LiveId" clId="{A59720DB-88B2-4751-B1AA-007A870A6BEF}" dt="2022-07-12T16:15:14.599" v="2020"/>
          <ac:spMkLst>
            <pc:docMk/>
            <pc:sldMk cId="711117481" sldId="1951"/>
            <ac:spMk id="3" creationId="{E092F450-8671-B441-16E5-3CF2818F1AC8}"/>
          </ac:spMkLst>
        </pc:spChg>
        <pc:spChg chg="mod">
          <ac:chgData name="Enrico Rossini" userId="60093650bbc43f0c" providerId="LiveId" clId="{A59720DB-88B2-4751-B1AA-007A870A6BEF}" dt="2022-07-12T16:15:14.599" v="2020"/>
          <ac:spMkLst>
            <pc:docMk/>
            <pc:sldMk cId="711117481" sldId="1951"/>
            <ac:spMk id="4" creationId="{0527CA52-EE46-06E2-9855-FDBA61670FE1}"/>
          </ac:spMkLst>
        </pc:spChg>
      </pc:sldChg>
      <pc:sldChg chg="addSp delSp modSp new mod ord">
        <pc:chgData name="Enrico Rossini" userId="60093650bbc43f0c" providerId="LiveId" clId="{A59720DB-88B2-4751-B1AA-007A870A6BEF}" dt="2022-07-12T16:15:14.599" v="2020"/>
        <pc:sldMkLst>
          <pc:docMk/>
          <pc:sldMk cId="616239228" sldId="1952"/>
        </pc:sldMkLst>
        <pc:spChg chg="mod">
          <ac:chgData name="Enrico Rossini" userId="60093650bbc43f0c" providerId="LiveId" clId="{A59720DB-88B2-4751-B1AA-007A870A6BEF}" dt="2022-07-12T16:15:14.599" v="2020"/>
          <ac:spMkLst>
            <pc:docMk/>
            <pc:sldMk cId="616239228" sldId="1952"/>
            <ac:spMk id="2" creationId="{A366BA7E-FC99-6B6A-9271-A573F3F2CA36}"/>
          </ac:spMkLst>
        </pc:spChg>
        <pc:spChg chg="mod">
          <ac:chgData name="Enrico Rossini" userId="60093650bbc43f0c" providerId="LiveId" clId="{A59720DB-88B2-4751-B1AA-007A870A6BEF}" dt="2022-07-12T16:15:14.599" v="2020"/>
          <ac:spMkLst>
            <pc:docMk/>
            <pc:sldMk cId="616239228" sldId="1952"/>
            <ac:spMk id="3" creationId="{08CCE12E-5BFD-4576-C932-5A40B8E8A01D}"/>
          </ac:spMkLst>
        </pc:spChg>
        <pc:spChg chg="del">
          <ac:chgData name="Enrico Rossini" userId="60093650bbc43f0c" providerId="LiveId" clId="{A59720DB-88B2-4751-B1AA-007A870A6BEF}" dt="2022-07-12T09:57:17.884" v="1815" actId="1032"/>
          <ac:spMkLst>
            <pc:docMk/>
            <pc:sldMk cId="616239228" sldId="1952"/>
            <ac:spMk id="4" creationId="{69201B71-15EB-3ABF-B768-15E592E6C288}"/>
          </ac:spMkLst>
        </pc:spChg>
        <pc:spChg chg="add del mod">
          <ac:chgData name="Enrico Rossini" userId="60093650bbc43f0c" providerId="LiveId" clId="{A59720DB-88B2-4751-B1AA-007A870A6BEF}" dt="2022-07-12T09:57:37.813" v="1818" actId="478"/>
          <ac:spMkLst>
            <pc:docMk/>
            <pc:sldMk cId="616239228" sldId="1952"/>
            <ac:spMk id="7" creationId="{45EF4A5D-5984-2543-FA99-58C73A5700EB}"/>
          </ac:spMkLst>
        </pc:spChg>
        <pc:graphicFrameChg chg="add del modGraphic">
          <ac:chgData name="Enrico Rossini" userId="60093650bbc43f0c" providerId="LiveId" clId="{A59720DB-88B2-4751-B1AA-007A870A6BEF}" dt="2022-07-12T09:57:26.646" v="1816" actId="478"/>
          <ac:graphicFrameMkLst>
            <pc:docMk/>
            <pc:sldMk cId="616239228" sldId="1952"/>
            <ac:graphicFrameMk id="5" creationId="{CA002F05-A50B-C175-3685-5C5B14656202}"/>
          </ac:graphicFrameMkLst>
        </pc:graphicFrameChg>
        <pc:picChg chg="add mod">
          <ac:chgData name="Enrico Rossini" userId="60093650bbc43f0c" providerId="LiveId" clId="{A59720DB-88B2-4751-B1AA-007A870A6BEF}" dt="2022-07-12T09:57:52.216" v="1820" actId="1076"/>
          <ac:picMkLst>
            <pc:docMk/>
            <pc:sldMk cId="616239228" sldId="1952"/>
            <ac:picMk id="8194" creationId="{9593D9A4-5EEF-DB1F-7F1B-0737CB5F2BF0}"/>
          </ac:picMkLst>
        </pc:picChg>
      </pc:sldChg>
      <pc:sldChg chg="addSp delSp modSp new del mod">
        <pc:chgData name="Enrico Rossini" userId="60093650bbc43f0c" providerId="LiveId" clId="{A59720DB-88B2-4751-B1AA-007A870A6BEF}" dt="2022-07-13T10:51:57.402" v="2165" actId="2696"/>
        <pc:sldMkLst>
          <pc:docMk/>
          <pc:sldMk cId="1542674023" sldId="1953"/>
        </pc:sldMkLst>
        <pc:spChg chg="mod">
          <ac:chgData name="Enrico Rossini" userId="60093650bbc43f0c" providerId="LiveId" clId="{A59720DB-88B2-4751-B1AA-007A870A6BEF}" dt="2022-07-12T16:15:35.012" v="2024" actId="20577"/>
          <ac:spMkLst>
            <pc:docMk/>
            <pc:sldMk cId="1542674023" sldId="1953"/>
            <ac:spMk id="2" creationId="{17DAB032-A0D4-5041-D71F-3D06E68A2D2B}"/>
          </ac:spMkLst>
        </pc:spChg>
        <pc:spChg chg="mod">
          <ac:chgData name="Enrico Rossini" userId="60093650bbc43f0c" providerId="LiveId" clId="{A59720DB-88B2-4751-B1AA-007A870A6BEF}" dt="2022-07-12T16:15:14.599" v="2020"/>
          <ac:spMkLst>
            <pc:docMk/>
            <pc:sldMk cId="1542674023" sldId="1953"/>
            <ac:spMk id="3" creationId="{420406A6-7E21-7447-B3EA-F9583C3DCBAF}"/>
          </ac:spMkLst>
        </pc:spChg>
        <pc:spChg chg="add del mod">
          <ac:chgData name="Enrico Rossini" userId="60093650bbc43f0c" providerId="LiveId" clId="{A59720DB-88B2-4751-B1AA-007A870A6BEF}" dt="2022-07-12T17:25:30.967" v="2033" actId="26606"/>
          <ac:spMkLst>
            <pc:docMk/>
            <pc:sldMk cId="1542674023" sldId="1953"/>
            <ac:spMk id="4" creationId="{55A8A97F-2B44-ADE6-1C09-FE9A648D43BE}"/>
          </ac:spMkLst>
        </pc:spChg>
        <pc:graphicFrameChg chg="add del">
          <ac:chgData name="Enrico Rossini" userId="60093650bbc43f0c" providerId="LiveId" clId="{A59720DB-88B2-4751-B1AA-007A870A6BEF}" dt="2022-07-12T17:21:01.894" v="2026" actId="26606"/>
          <ac:graphicFrameMkLst>
            <pc:docMk/>
            <pc:sldMk cId="1542674023" sldId="1953"/>
            <ac:graphicFrameMk id="6" creationId="{1DFA5123-BC83-2745-07FE-5722740C7EB4}"/>
          </ac:graphicFrameMkLst>
        </pc:graphicFrameChg>
        <pc:graphicFrameChg chg="add del">
          <ac:chgData name="Enrico Rossini" userId="60093650bbc43f0c" providerId="LiveId" clId="{A59720DB-88B2-4751-B1AA-007A870A6BEF}" dt="2022-07-12T17:21:06.812" v="2028" actId="26606"/>
          <ac:graphicFrameMkLst>
            <pc:docMk/>
            <pc:sldMk cId="1542674023" sldId="1953"/>
            <ac:graphicFrameMk id="8" creationId="{B25152D4-C368-83B7-731E-BEC66D06FE61}"/>
          </ac:graphicFrameMkLst>
        </pc:graphicFrameChg>
        <pc:graphicFrameChg chg="add del">
          <ac:chgData name="Enrico Rossini" userId="60093650bbc43f0c" providerId="LiveId" clId="{A59720DB-88B2-4751-B1AA-007A870A6BEF}" dt="2022-07-12T17:21:18.858" v="2030" actId="26606"/>
          <ac:graphicFrameMkLst>
            <pc:docMk/>
            <pc:sldMk cId="1542674023" sldId="1953"/>
            <ac:graphicFrameMk id="10" creationId="{DF896BB2-60D7-B13A-9EED-9252B9A7C676}"/>
          </ac:graphicFrameMkLst>
        </pc:graphicFrameChg>
        <pc:graphicFrameChg chg="add del">
          <ac:chgData name="Enrico Rossini" userId="60093650bbc43f0c" providerId="LiveId" clId="{A59720DB-88B2-4751-B1AA-007A870A6BEF}" dt="2022-07-12T17:25:30.471" v="2032" actId="26606"/>
          <ac:graphicFrameMkLst>
            <pc:docMk/>
            <pc:sldMk cId="1542674023" sldId="1953"/>
            <ac:graphicFrameMk id="12" creationId="{B25152D4-C368-83B7-731E-BEC66D06FE61}"/>
          </ac:graphicFrameMkLst>
        </pc:graphicFrameChg>
        <pc:graphicFrameChg chg="add">
          <ac:chgData name="Enrico Rossini" userId="60093650bbc43f0c" providerId="LiveId" clId="{A59720DB-88B2-4751-B1AA-007A870A6BEF}" dt="2022-07-12T17:25:30.967" v="2033" actId="26606"/>
          <ac:graphicFrameMkLst>
            <pc:docMk/>
            <pc:sldMk cId="1542674023" sldId="1953"/>
            <ac:graphicFrameMk id="14" creationId="{1DFA5123-BC83-2745-07FE-5722740C7EB4}"/>
          </ac:graphicFrameMkLst>
        </pc:graphicFrameChg>
      </pc:sldChg>
      <pc:sldChg chg="addSp delSp modSp new mod modAnim">
        <pc:chgData name="Enrico Rossini" userId="60093650bbc43f0c" providerId="LiveId" clId="{A59720DB-88B2-4751-B1AA-007A870A6BEF}" dt="2022-07-13T13:45:12.878" v="2813"/>
        <pc:sldMkLst>
          <pc:docMk/>
          <pc:sldMk cId="3701836910" sldId="1954"/>
        </pc:sldMkLst>
        <pc:spChg chg="mod">
          <ac:chgData name="Enrico Rossini" userId="60093650bbc43f0c" providerId="LiveId" clId="{A59720DB-88B2-4751-B1AA-007A870A6BEF}" dt="2022-07-12T17:46:31.416" v="2067" actId="20577"/>
          <ac:spMkLst>
            <pc:docMk/>
            <pc:sldMk cId="3701836910" sldId="1954"/>
            <ac:spMk id="2" creationId="{DBC69DEA-DBE4-2A20-1A7C-F568F270B04F}"/>
          </ac:spMkLst>
        </pc:spChg>
        <pc:spChg chg="del">
          <ac:chgData name="Enrico Rossini" userId="60093650bbc43f0c" providerId="LiveId" clId="{A59720DB-88B2-4751-B1AA-007A870A6BEF}" dt="2022-07-12T17:48:40.551" v="2068" actId="1032"/>
          <ac:spMkLst>
            <pc:docMk/>
            <pc:sldMk cId="3701836910" sldId="1954"/>
            <ac:spMk id="4" creationId="{A335F472-C38F-34FF-0BF1-D6090BC832EB}"/>
          </ac:spMkLst>
        </pc:spChg>
        <pc:spChg chg="add mod">
          <ac:chgData name="Enrico Rossini" userId="60093650bbc43f0c" providerId="LiveId" clId="{A59720DB-88B2-4751-B1AA-007A870A6BEF}" dt="2022-07-13T13:44:54.307" v="2804" actId="14100"/>
          <ac:spMkLst>
            <pc:docMk/>
            <pc:sldMk cId="3701836910" sldId="1954"/>
            <ac:spMk id="4" creationId="{C2B2CD6C-CEDD-6413-B9A8-BFFB1CF5D697}"/>
          </ac:spMkLst>
        </pc:spChg>
        <pc:spChg chg="add mod">
          <ac:chgData name="Enrico Rossini" userId="60093650bbc43f0c" providerId="LiveId" clId="{A59720DB-88B2-4751-B1AA-007A870A6BEF}" dt="2022-07-12T17:50:30.100" v="2164" actId="20577"/>
          <ac:spMkLst>
            <pc:docMk/>
            <pc:sldMk cId="3701836910" sldId="1954"/>
            <ac:spMk id="6" creationId="{1892499D-8E26-2556-1487-2E09551D9795}"/>
          </ac:spMkLst>
        </pc:spChg>
        <pc:graphicFrameChg chg="add mod modGraphic">
          <ac:chgData name="Enrico Rossini" userId="60093650bbc43f0c" providerId="LiveId" clId="{A59720DB-88B2-4751-B1AA-007A870A6BEF}" dt="2022-07-12T17:49:36.490" v="2147" actId="20577"/>
          <ac:graphicFrameMkLst>
            <pc:docMk/>
            <pc:sldMk cId="3701836910" sldId="1954"/>
            <ac:graphicFrameMk id="5" creationId="{A8F8B2CE-6E10-45D5-085A-87B72000E6E1}"/>
          </ac:graphicFrameMkLst>
        </pc:graphicFrameChg>
      </pc:sldChg>
      <pc:sldChg chg="addSp delSp modSp new mod">
        <pc:chgData name="Enrico Rossini" userId="60093650bbc43f0c" providerId="LiveId" clId="{A59720DB-88B2-4751-B1AA-007A870A6BEF}" dt="2022-07-13T11:16:56.332" v="2189" actId="962"/>
        <pc:sldMkLst>
          <pc:docMk/>
          <pc:sldMk cId="4202189844" sldId="1955"/>
        </pc:sldMkLst>
        <pc:spChg chg="mod">
          <ac:chgData name="Enrico Rossini" userId="60093650bbc43f0c" providerId="LiveId" clId="{A59720DB-88B2-4751-B1AA-007A870A6BEF}" dt="2022-07-13T10:52:12.118" v="2186" actId="20577"/>
          <ac:spMkLst>
            <pc:docMk/>
            <pc:sldMk cId="4202189844" sldId="1955"/>
            <ac:spMk id="2" creationId="{FDEDA79A-63AC-2B1F-CEF7-FD237337B739}"/>
          </ac:spMkLst>
        </pc:spChg>
        <pc:spChg chg="del">
          <ac:chgData name="Enrico Rossini" userId="60093650bbc43f0c" providerId="LiveId" clId="{A59720DB-88B2-4751-B1AA-007A870A6BEF}" dt="2022-07-13T11:16:49.622" v="2187"/>
          <ac:spMkLst>
            <pc:docMk/>
            <pc:sldMk cId="4202189844" sldId="1955"/>
            <ac:spMk id="4" creationId="{2E8AB52D-10F7-C22F-B4E0-93C43A0A45B4}"/>
          </ac:spMkLst>
        </pc:spChg>
        <pc:picChg chg="add mod">
          <ac:chgData name="Enrico Rossini" userId="60093650bbc43f0c" providerId="LiveId" clId="{A59720DB-88B2-4751-B1AA-007A870A6BEF}" dt="2022-07-13T11:16:56.332" v="2189" actId="962"/>
          <ac:picMkLst>
            <pc:docMk/>
            <pc:sldMk cId="4202189844" sldId="1955"/>
            <ac:picMk id="6" creationId="{662611F3-68B2-ECD2-C8DF-277816CB1E5A}"/>
          </ac:picMkLst>
        </pc:picChg>
      </pc:sldChg>
      <pc:sldChg chg="modSp new mod">
        <pc:chgData name="Enrico Rossini" userId="60093650bbc43f0c" providerId="LiveId" clId="{A59720DB-88B2-4751-B1AA-007A870A6BEF}" dt="2022-07-13T13:31:47.874" v="2297" actId="20577"/>
        <pc:sldMkLst>
          <pc:docMk/>
          <pc:sldMk cId="216820286" sldId="1956"/>
        </pc:sldMkLst>
        <pc:spChg chg="mod">
          <ac:chgData name="Enrico Rossini" userId="60093650bbc43f0c" providerId="LiveId" clId="{A59720DB-88B2-4751-B1AA-007A870A6BEF}" dt="2022-07-13T13:30:40.448" v="2203" actId="20577"/>
          <ac:spMkLst>
            <pc:docMk/>
            <pc:sldMk cId="216820286" sldId="1956"/>
            <ac:spMk id="2" creationId="{2D47230C-D962-1FC3-0529-816EC4963E01}"/>
          </ac:spMkLst>
        </pc:spChg>
        <pc:spChg chg="mod">
          <ac:chgData name="Enrico Rossini" userId="60093650bbc43f0c" providerId="LiveId" clId="{A59720DB-88B2-4751-B1AA-007A870A6BEF}" dt="2022-07-13T13:31:47.874" v="2297" actId="20577"/>
          <ac:spMkLst>
            <pc:docMk/>
            <pc:sldMk cId="216820286" sldId="1956"/>
            <ac:spMk id="4" creationId="{5C509611-F9E4-50AE-04E7-12D6C83C8476}"/>
          </ac:spMkLst>
        </pc:spChg>
      </pc:sldChg>
      <pc:sldChg chg="modSp new mod">
        <pc:chgData name="Enrico Rossini" userId="60093650bbc43f0c" providerId="LiveId" clId="{A59720DB-88B2-4751-B1AA-007A870A6BEF}" dt="2022-07-13T13:33:40.047" v="2437" actId="20577"/>
        <pc:sldMkLst>
          <pc:docMk/>
          <pc:sldMk cId="645099572" sldId="1957"/>
        </pc:sldMkLst>
        <pc:spChg chg="mod">
          <ac:chgData name="Enrico Rossini" userId="60093650bbc43f0c" providerId="LiveId" clId="{A59720DB-88B2-4751-B1AA-007A870A6BEF}" dt="2022-07-13T13:32:14.402" v="2322" actId="20577"/>
          <ac:spMkLst>
            <pc:docMk/>
            <pc:sldMk cId="645099572" sldId="1957"/>
            <ac:spMk id="2" creationId="{4FC4D38E-3C09-B6AB-BEC6-D20C95358CAF}"/>
          </ac:spMkLst>
        </pc:spChg>
        <pc:spChg chg="mod">
          <ac:chgData name="Enrico Rossini" userId="60093650bbc43f0c" providerId="LiveId" clId="{A59720DB-88B2-4751-B1AA-007A870A6BEF}" dt="2022-07-13T13:33:40.047" v="2437" actId="20577"/>
          <ac:spMkLst>
            <pc:docMk/>
            <pc:sldMk cId="645099572" sldId="1957"/>
            <ac:spMk id="4" creationId="{FD7ED295-B1EE-FE35-0804-A9FC7BD71B7C}"/>
          </ac:spMkLst>
        </pc:spChg>
      </pc:sldChg>
      <pc:sldChg chg="modSp new mod">
        <pc:chgData name="Enrico Rossini" userId="60093650bbc43f0c" providerId="LiveId" clId="{A59720DB-88B2-4751-B1AA-007A870A6BEF}" dt="2022-07-13T13:35:36.001" v="2614" actId="113"/>
        <pc:sldMkLst>
          <pc:docMk/>
          <pc:sldMk cId="61742672" sldId="1958"/>
        </pc:sldMkLst>
        <pc:spChg chg="mod">
          <ac:chgData name="Enrico Rossini" userId="60093650bbc43f0c" providerId="LiveId" clId="{A59720DB-88B2-4751-B1AA-007A870A6BEF}" dt="2022-07-13T13:33:57.673" v="2452" actId="20577"/>
          <ac:spMkLst>
            <pc:docMk/>
            <pc:sldMk cId="61742672" sldId="1958"/>
            <ac:spMk id="2" creationId="{04D5E071-AF80-DF87-050F-BBC6AEC837E0}"/>
          </ac:spMkLst>
        </pc:spChg>
        <pc:spChg chg="mod">
          <ac:chgData name="Enrico Rossini" userId="60093650bbc43f0c" providerId="LiveId" clId="{A59720DB-88B2-4751-B1AA-007A870A6BEF}" dt="2022-07-13T13:35:36.001" v="2614" actId="113"/>
          <ac:spMkLst>
            <pc:docMk/>
            <pc:sldMk cId="61742672" sldId="1958"/>
            <ac:spMk id="4" creationId="{9E70270A-E9F9-7FF5-6CC6-6548487AE731}"/>
          </ac:spMkLst>
        </pc:spChg>
      </pc:sldChg>
      <pc:sldChg chg="modSp new mod">
        <pc:chgData name="Enrico Rossini" userId="60093650bbc43f0c" providerId="LiveId" clId="{A59720DB-88B2-4751-B1AA-007A870A6BEF}" dt="2022-07-13T13:36:50.142" v="2690" actId="20577"/>
        <pc:sldMkLst>
          <pc:docMk/>
          <pc:sldMk cId="2265744198" sldId="1959"/>
        </pc:sldMkLst>
        <pc:spChg chg="mod">
          <ac:chgData name="Enrico Rossini" userId="60093650bbc43f0c" providerId="LiveId" clId="{A59720DB-88B2-4751-B1AA-007A870A6BEF}" dt="2022-07-13T13:35:58.649" v="2626" actId="20577"/>
          <ac:spMkLst>
            <pc:docMk/>
            <pc:sldMk cId="2265744198" sldId="1959"/>
            <ac:spMk id="2" creationId="{CDC54DD0-0CD4-E0A6-9DA3-6854BE377138}"/>
          </ac:spMkLst>
        </pc:spChg>
        <pc:spChg chg="mod">
          <ac:chgData name="Enrico Rossini" userId="60093650bbc43f0c" providerId="LiveId" clId="{A59720DB-88B2-4751-B1AA-007A870A6BEF}" dt="2022-07-13T13:36:50.142" v="2690" actId="20577"/>
          <ac:spMkLst>
            <pc:docMk/>
            <pc:sldMk cId="2265744198" sldId="1959"/>
            <ac:spMk id="4" creationId="{13F1AF10-C1A0-5519-1A78-CC279B6F25D4}"/>
          </ac:spMkLst>
        </pc:spChg>
      </pc:sldChg>
      <pc:sldChg chg="modSp new mod">
        <pc:chgData name="Enrico Rossini" userId="60093650bbc43f0c" providerId="LiveId" clId="{A59720DB-88B2-4751-B1AA-007A870A6BEF}" dt="2022-07-13T13:37:38.607" v="2715" actId="20577"/>
        <pc:sldMkLst>
          <pc:docMk/>
          <pc:sldMk cId="832503629" sldId="1960"/>
        </pc:sldMkLst>
        <pc:spChg chg="mod">
          <ac:chgData name="Enrico Rossini" userId="60093650bbc43f0c" providerId="LiveId" clId="{A59720DB-88B2-4751-B1AA-007A870A6BEF}" dt="2022-07-13T13:37:38.607" v="2715" actId="20577"/>
          <ac:spMkLst>
            <pc:docMk/>
            <pc:sldMk cId="832503629" sldId="1960"/>
            <ac:spMk id="2" creationId="{210B8053-AB65-C8A8-5050-2A37FE980D15}"/>
          </ac:spMkLst>
        </pc:spChg>
      </pc:sldChg>
      <pc:sldChg chg="modSp new mod">
        <pc:chgData name="Enrico Rossini" userId="60093650bbc43f0c" providerId="LiveId" clId="{A59720DB-88B2-4751-B1AA-007A870A6BEF}" dt="2022-07-13T14:06:20.713" v="3968" actId="20577"/>
        <pc:sldMkLst>
          <pc:docMk/>
          <pc:sldMk cId="2129059895" sldId="1961"/>
        </pc:sldMkLst>
        <pc:spChg chg="mod">
          <ac:chgData name="Enrico Rossini" userId="60093650bbc43f0c" providerId="LiveId" clId="{A59720DB-88B2-4751-B1AA-007A870A6BEF}" dt="2022-07-13T13:43:01.129" v="2736" actId="20577"/>
          <ac:spMkLst>
            <pc:docMk/>
            <pc:sldMk cId="2129059895" sldId="1961"/>
            <ac:spMk id="2" creationId="{EFA1667A-DAEE-78FF-6130-D81B62F86B26}"/>
          </ac:spMkLst>
        </pc:spChg>
        <pc:spChg chg="mod">
          <ac:chgData name="Enrico Rossini" userId="60093650bbc43f0c" providerId="LiveId" clId="{A59720DB-88B2-4751-B1AA-007A870A6BEF}" dt="2022-07-13T14:06:20.713" v="3968" actId="20577"/>
          <ac:spMkLst>
            <pc:docMk/>
            <pc:sldMk cId="2129059895" sldId="1961"/>
            <ac:spMk id="4" creationId="{FAAD24A0-8301-D56F-0A1A-8287DA2CB52F}"/>
          </ac:spMkLst>
        </pc:spChg>
      </pc:sldChg>
      <pc:sldChg chg="addSp modSp new mod">
        <pc:chgData name="Enrico Rossini" userId="60093650bbc43f0c" providerId="LiveId" clId="{A59720DB-88B2-4751-B1AA-007A870A6BEF}" dt="2022-07-13T14:06:28.026" v="3969" actId="20577"/>
        <pc:sldMkLst>
          <pc:docMk/>
          <pc:sldMk cId="929610495" sldId="1962"/>
        </pc:sldMkLst>
        <pc:spChg chg="mod">
          <ac:chgData name="Enrico Rossini" userId="60093650bbc43f0c" providerId="LiveId" clId="{A59720DB-88B2-4751-B1AA-007A870A6BEF}" dt="2022-07-13T13:45:44.512" v="2818" actId="20577"/>
          <ac:spMkLst>
            <pc:docMk/>
            <pc:sldMk cId="929610495" sldId="1962"/>
            <ac:spMk id="2" creationId="{102064B8-38B8-231C-F8AF-68F9F5418C9C}"/>
          </ac:spMkLst>
        </pc:spChg>
        <pc:spChg chg="mod">
          <ac:chgData name="Enrico Rossini" userId="60093650bbc43f0c" providerId="LiveId" clId="{A59720DB-88B2-4751-B1AA-007A870A6BEF}" dt="2022-07-13T13:47:17.922" v="2899" actId="207"/>
          <ac:spMkLst>
            <pc:docMk/>
            <pc:sldMk cId="929610495" sldId="1962"/>
            <ac:spMk id="4" creationId="{F248635F-7455-E4D1-0FB8-AE934408DEC2}"/>
          </ac:spMkLst>
        </pc:spChg>
        <pc:spChg chg="add mod">
          <ac:chgData name="Enrico Rossini" userId="60093650bbc43f0c" providerId="LiveId" clId="{A59720DB-88B2-4751-B1AA-007A870A6BEF}" dt="2022-07-13T14:06:28.026" v="3969" actId="20577"/>
          <ac:spMkLst>
            <pc:docMk/>
            <pc:sldMk cId="929610495" sldId="1962"/>
            <ac:spMk id="5" creationId="{364CE902-85EE-93FF-BD28-859DFAFC2997}"/>
          </ac:spMkLst>
        </pc:spChg>
      </pc:sldChg>
      <pc:sldChg chg="modSp add mod ord">
        <pc:chgData name="Enrico Rossini" userId="60093650bbc43f0c" providerId="LiveId" clId="{A59720DB-88B2-4751-B1AA-007A870A6BEF}" dt="2022-07-13T13:54:57.041" v="3490" actId="20577"/>
        <pc:sldMkLst>
          <pc:docMk/>
          <pc:sldMk cId="3656901497" sldId="1963"/>
        </pc:sldMkLst>
        <pc:spChg chg="mod">
          <ac:chgData name="Enrico Rossini" userId="60093650bbc43f0c" providerId="LiveId" clId="{A59720DB-88B2-4751-B1AA-007A870A6BEF}" dt="2022-07-13T13:54:57.041" v="3490" actId="20577"/>
          <ac:spMkLst>
            <pc:docMk/>
            <pc:sldMk cId="3656901497" sldId="1963"/>
            <ac:spMk id="2" creationId="{102064B8-38B8-231C-F8AF-68F9F5418C9C}"/>
          </ac:spMkLst>
        </pc:spChg>
        <pc:spChg chg="mod">
          <ac:chgData name="Enrico Rossini" userId="60093650bbc43f0c" providerId="LiveId" clId="{A59720DB-88B2-4751-B1AA-007A870A6BEF}" dt="2022-07-13T13:54:20.993" v="3475" actId="20577"/>
          <ac:spMkLst>
            <pc:docMk/>
            <pc:sldMk cId="3656901497" sldId="1963"/>
            <ac:spMk id="5" creationId="{364CE902-85EE-93FF-BD28-859DFAFC2997}"/>
          </ac:spMkLst>
        </pc:spChg>
      </pc:sldChg>
      <pc:sldChg chg="modSp add mod">
        <pc:chgData name="Enrico Rossini" userId="60093650bbc43f0c" providerId="LiveId" clId="{A59720DB-88B2-4751-B1AA-007A870A6BEF}" dt="2022-07-13T13:54:42.666" v="3483" actId="20577"/>
        <pc:sldMkLst>
          <pc:docMk/>
          <pc:sldMk cId="1225817534" sldId="1964"/>
        </pc:sldMkLst>
        <pc:spChg chg="mod">
          <ac:chgData name="Enrico Rossini" userId="60093650bbc43f0c" providerId="LiveId" clId="{A59720DB-88B2-4751-B1AA-007A870A6BEF}" dt="2022-07-13T13:54:42.666" v="3483" actId="20577"/>
          <ac:spMkLst>
            <pc:docMk/>
            <pc:sldMk cId="1225817534" sldId="1964"/>
            <ac:spMk id="2" creationId="{102064B8-38B8-231C-F8AF-68F9F5418C9C}"/>
          </ac:spMkLst>
        </pc:spChg>
      </pc:sldChg>
      <pc:sldChg chg="addSp delSp modSp add mod modAnim">
        <pc:chgData name="Enrico Rossini" userId="60093650bbc43f0c" providerId="LiveId" clId="{A59720DB-88B2-4751-B1AA-007A870A6BEF}" dt="2022-07-13T14:00:46.091" v="3726"/>
        <pc:sldMkLst>
          <pc:docMk/>
          <pc:sldMk cId="2891698287" sldId="1965"/>
        </pc:sldMkLst>
        <pc:spChg chg="mod">
          <ac:chgData name="Enrico Rossini" userId="60093650bbc43f0c" providerId="LiveId" clId="{A59720DB-88B2-4751-B1AA-007A870A6BEF}" dt="2022-07-13T13:55:27.317" v="3492"/>
          <ac:spMkLst>
            <pc:docMk/>
            <pc:sldMk cId="2891698287" sldId="1965"/>
            <ac:spMk id="2" creationId="{102064B8-38B8-231C-F8AF-68F9F5418C9C}"/>
          </ac:spMkLst>
        </pc:spChg>
        <pc:spChg chg="del">
          <ac:chgData name="Enrico Rossini" userId="60093650bbc43f0c" providerId="LiveId" clId="{A59720DB-88B2-4751-B1AA-007A870A6BEF}" dt="2022-07-13T13:55:30.243" v="3493" actId="478"/>
          <ac:spMkLst>
            <pc:docMk/>
            <pc:sldMk cId="2891698287" sldId="1965"/>
            <ac:spMk id="4" creationId="{F248635F-7455-E4D1-0FB8-AE934408DEC2}"/>
          </ac:spMkLst>
        </pc:spChg>
        <pc:spChg chg="del">
          <ac:chgData name="Enrico Rossini" userId="60093650bbc43f0c" providerId="LiveId" clId="{A59720DB-88B2-4751-B1AA-007A870A6BEF}" dt="2022-07-13T13:55:38.744" v="3495" actId="478"/>
          <ac:spMkLst>
            <pc:docMk/>
            <pc:sldMk cId="2891698287" sldId="1965"/>
            <ac:spMk id="5" creationId="{364CE902-85EE-93FF-BD28-859DFAFC2997}"/>
          </ac:spMkLst>
        </pc:spChg>
        <pc:spChg chg="add mod">
          <ac:chgData name="Enrico Rossini" userId="60093650bbc43f0c" providerId="LiveId" clId="{A59720DB-88B2-4751-B1AA-007A870A6BEF}" dt="2022-07-13T13:59:09.808" v="3637" actId="14100"/>
          <ac:spMkLst>
            <pc:docMk/>
            <pc:sldMk cId="2891698287" sldId="1965"/>
            <ac:spMk id="7" creationId="{DC97B678-14BF-B906-43E8-1DBC63B9972D}"/>
          </ac:spMkLst>
        </pc:spChg>
        <pc:spChg chg="add mod">
          <ac:chgData name="Enrico Rossini" userId="60093650bbc43f0c" providerId="LiveId" clId="{A59720DB-88B2-4751-B1AA-007A870A6BEF}" dt="2022-07-13T14:00:40.635" v="3724" actId="1076"/>
          <ac:spMkLst>
            <pc:docMk/>
            <pc:sldMk cId="2891698287" sldId="1965"/>
            <ac:spMk id="8" creationId="{EE761C3E-B738-4EDE-55BE-B2138BE681E3}"/>
          </ac:spMkLst>
        </pc:spChg>
      </pc:sldChg>
      <pc:sldChg chg="modSp new mod">
        <pc:chgData name="Enrico Rossini" userId="60093650bbc43f0c" providerId="LiveId" clId="{A59720DB-88B2-4751-B1AA-007A870A6BEF}" dt="2022-07-13T14:05:44.244" v="3961" actId="20577"/>
        <pc:sldMkLst>
          <pc:docMk/>
          <pc:sldMk cId="3396878535" sldId="1966"/>
        </pc:sldMkLst>
        <pc:spChg chg="mod">
          <ac:chgData name="Enrico Rossini" userId="60093650bbc43f0c" providerId="LiveId" clId="{A59720DB-88B2-4751-B1AA-007A870A6BEF}" dt="2022-07-13T14:01:20.669" v="3773" actId="20577"/>
          <ac:spMkLst>
            <pc:docMk/>
            <pc:sldMk cId="3396878535" sldId="1966"/>
            <ac:spMk id="2" creationId="{4FB41C52-9A49-ACB7-1152-0F79E73DDBC2}"/>
          </ac:spMkLst>
        </pc:spChg>
        <pc:spChg chg="mod">
          <ac:chgData name="Enrico Rossini" userId="60093650bbc43f0c" providerId="LiveId" clId="{A59720DB-88B2-4751-B1AA-007A870A6BEF}" dt="2022-07-13T14:05:44.244" v="3961" actId="20577"/>
          <ac:spMkLst>
            <pc:docMk/>
            <pc:sldMk cId="3396878535" sldId="1966"/>
            <ac:spMk id="4" creationId="{CA15D6B5-0D7B-0603-FEBA-DE90069957DD}"/>
          </ac:spMkLst>
        </pc:spChg>
      </pc:sldChg>
      <pc:sldChg chg="modSp new mod">
        <pc:chgData name="Enrico Rossini" userId="60093650bbc43f0c" providerId="LiveId" clId="{A59720DB-88B2-4751-B1AA-007A870A6BEF}" dt="2022-07-13T14:07:33.069" v="3993" actId="20577"/>
        <pc:sldMkLst>
          <pc:docMk/>
          <pc:sldMk cId="316211931" sldId="1967"/>
        </pc:sldMkLst>
        <pc:spChg chg="mod">
          <ac:chgData name="Enrico Rossini" userId="60093650bbc43f0c" providerId="LiveId" clId="{A59720DB-88B2-4751-B1AA-007A870A6BEF}" dt="2022-07-13T14:06:52.608" v="3978" actId="20577"/>
          <ac:spMkLst>
            <pc:docMk/>
            <pc:sldMk cId="316211931" sldId="1967"/>
            <ac:spMk id="2" creationId="{3B1602DC-2F5D-E658-9526-3A11529A12BA}"/>
          </ac:spMkLst>
        </pc:spChg>
        <pc:spChg chg="mod">
          <ac:chgData name="Enrico Rossini" userId="60093650bbc43f0c" providerId="LiveId" clId="{A59720DB-88B2-4751-B1AA-007A870A6BEF}" dt="2022-07-13T14:07:33.069" v="3993" actId="20577"/>
          <ac:spMkLst>
            <pc:docMk/>
            <pc:sldMk cId="316211931" sldId="1967"/>
            <ac:spMk id="4" creationId="{CD8682AB-6072-E7E9-32DD-183F58186E3E}"/>
          </ac:spMkLst>
        </pc:spChg>
      </pc:sldChg>
      <pc:sldChg chg="modSp new mod modAnim">
        <pc:chgData name="Enrico Rossini" userId="60093650bbc43f0c" providerId="LiveId" clId="{A59720DB-88B2-4751-B1AA-007A870A6BEF}" dt="2022-07-13T14:10:09.419" v="4036"/>
        <pc:sldMkLst>
          <pc:docMk/>
          <pc:sldMk cId="1093756277" sldId="1968"/>
        </pc:sldMkLst>
        <pc:spChg chg="mod">
          <ac:chgData name="Enrico Rossini" userId="60093650bbc43f0c" providerId="LiveId" clId="{A59720DB-88B2-4751-B1AA-007A870A6BEF}" dt="2022-07-13T14:08:15.221" v="4021" actId="20577"/>
          <ac:spMkLst>
            <pc:docMk/>
            <pc:sldMk cId="1093756277" sldId="1968"/>
            <ac:spMk id="2" creationId="{9F13F5C5-1B98-93C0-58A0-84AF8A8C120F}"/>
          </ac:spMkLst>
        </pc:spChg>
        <pc:spChg chg="mod">
          <ac:chgData name="Enrico Rossini" userId="60093650bbc43f0c" providerId="LiveId" clId="{A59720DB-88B2-4751-B1AA-007A870A6BEF}" dt="2022-07-13T14:10:04.513" v="4034" actId="1036"/>
          <ac:spMkLst>
            <pc:docMk/>
            <pc:sldMk cId="1093756277" sldId="1968"/>
            <ac:spMk id="4" creationId="{B1468279-BF14-8A61-ABE5-EFEFBFBA907E}"/>
          </ac:spMkLst>
        </pc:spChg>
      </pc:sldChg>
      <pc:sldChg chg="addSp delSp modSp new mod modAnim">
        <pc:chgData name="Enrico Rossini" userId="60093650bbc43f0c" providerId="LiveId" clId="{A59720DB-88B2-4751-B1AA-007A870A6BEF}" dt="2022-07-13T14:19:53.137" v="4317"/>
        <pc:sldMkLst>
          <pc:docMk/>
          <pc:sldMk cId="2022825388" sldId="1969"/>
        </pc:sldMkLst>
        <pc:spChg chg="mod">
          <ac:chgData name="Enrico Rossini" userId="60093650bbc43f0c" providerId="LiveId" clId="{A59720DB-88B2-4751-B1AA-007A870A6BEF}" dt="2022-07-13T14:10:40.880" v="4038"/>
          <ac:spMkLst>
            <pc:docMk/>
            <pc:sldMk cId="2022825388" sldId="1969"/>
            <ac:spMk id="2" creationId="{44F68343-3B7A-2A42-90CB-EB922D922871}"/>
          </ac:spMkLst>
        </pc:spChg>
        <pc:spChg chg="del">
          <ac:chgData name="Enrico Rossini" userId="60093650bbc43f0c" providerId="LiveId" clId="{A59720DB-88B2-4751-B1AA-007A870A6BEF}" dt="2022-07-13T14:10:43.830" v="4039" actId="478"/>
          <ac:spMkLst>
            <pc:docMk/>
            <pc:sldMk cId="2022825388" sldId="1969"/>
            <ac:spMk id="4" creationId="{E7F8CEC3-D12E-586D-4EA5-4F34E5625D2B}"/>
          </ac:spMkLst>
        </pc:spChg>
        <pc:spChg chg="add mod">
          <ac:chgData name="Enrico Rossini" userId="60093650bbc43f0c" providerId="LiveId" clId="{A59720DB-88B2-4751-B1AA-007A870A6BEF}" dt="2022-07-13T14:15:30.699" v="4177" actId="113"/>
          <ac:spMkLst>
            <pc:docMk/>
            <pc:sldMk cId="2022825388" sldId="1969"/>
            <ac:spMk id="5" creationId="{D14A50F2-25FD-9B2A-5CAB-AFF72631664F}"/>
          </ac:spMkLst>
        </pc:spChg>
        <pc:picChg chg="add mod">
          <ac:chgData name="Enrico Rossini" userId="60093650bbc43f0c" providerId="LiveId" clId="{A59720DB-88B2-4751-B1AA-007A870A6BEF}" dt="2022-07-13T14:12:01.336" v="4074" actId="1076"/>
          <ac:picMkLst>
            <pc:docMk/>
            <pc:sldMk cId="2022825388" sldId="1969"/>
            <ac:picMk id="7" creationId="{56A9D6EA-1CC4-19C4-AFF8-24F3E6B1FE4C}"/>
          </ac:picMkLst>
        </pc:picChg>
      </pc:sldChg>
      <pc:sldChg chg="modSp add modAnim">
        <pc:chgData name="Enrico Rossini" userId="60093650bbc43f0c" providerId="LiveId" clId="{A59720DB-88B2-4751-B1AA-007A870A6BEF}" dt="2022-07-13T14:16:33.344" v="4195" actId="20577"/>
        <pc:sldMkLst>
          <pc:docMk/>
          <pc:sldMk cId="724216496" sldId="1970"/>
        </pc:sldMkLst>
        <pc:spChg chg="mod">
          <ac:chgData name="Enrico Rossini" userId="60093650bbc43f0c" providerId="LiveId" clId="{A59720DB-88B2-4751-B1AA-007A870A6BEF}" dt="2022-07-13T14:16:33.344" v="4195" actId="20577"/>
          <ac:spMkLst>
            <pc:docMk/>
            <pc:sldMk cId="724216496" sldId="1970"/>
            <ac:spMk id="5" creationId="{D14A50F2-25FD-9B2A-5CAB-AFF72631664F}"/>
          </ac:spMkLst>
        </pc:spChg>
      </pc:sldChg>
      <pc:sldChg chg="addSp delSp modSp add mod delAnim modAnim">
        <pc:chgData name="Enrico Rossini" userId="60093650bbc43f0c" providerId="LiveId" clId="{A59720DB-88B2-4751-B1AA-007A870A6BEF}" dt="2022-07-13T14:23:13.984" v="4332"/>
        <pc:sldMkLst>
          <pc:docMk/>
          <pc:sldMk cId="1701630333" sldId="1971"/>
        </pc:sldMkLst>
        <pc:spChg chg="mod">
          <ac:chgData name="Enrico Rossini" userId="60093650bbc43f0c" providerId="LiveId" clId="{A59720DB-88B2-4751-B1AA-007A870A6BEF}" dt="2022-07-13T14:18:59.331" v="4316" actId="14100"/>
          <ac:spMkLst>
            <pc:docMk/>
            <pc:sldMk cId="1701630333" sldId="1971"/>
            <ac:spMk id="5" creationId="{D14A50F2-25FD-9B2A-5CAB-AFF72631664F}"/>
          </ac:spMkLst>
        </pc:spChg>
        <pc:picChg chg="add mod">
          <ac:chgData name="Enrico Rossini" userId="60093650bbc43f0c" providerId="LiveId" clId="{A59720DB-88B2-4751-B1AA-007A870A6BEF}" dt="2022-07-13T14:18:52.661" v="4314" actId="207"/>
          <ac:picMkLst>
            <pc:docMk/>
            <pc:sldMk cId="1701630333" sldId="1971"/>
            <ac:picMk id="6" creationId="{6E93B944-244C-C820-B485-D1C8E1D24DB7}"/>
          </ac:picMkLst>
        </pc:picChg>
        <pc:picChg chg="del">
          <ac:chgData name="Enrico Rossini" userId="60093650bbc43f0c" providerId="LiveId" clId="{A59720DB-88B2-4751-B1AA-007A870A6BEF}" dt="2022-07-13T14:18:20.283" v="4312" actId="478"/>
          <ac:picMkLst>
            <pc:docMk/>
            <pc:sldMk cId="1701630333" sldId="1971"/>
            <ac:picMk id="7" creationId="{56A9D6EA-1CC4-19C4-AFF8-24F3E6B1FE4C}"/>
          </ac:picMkLst>
        </pc:picChg>
      </pc:sldChg>
      <pc:sldChg chg="modSp add ord modAnim">
        <pc:chgData name="Enrico Rossini" userId="60093650bbc43f0c" providerId="LiveId" clId="{A59720DB-88B2-4751-B1AA-007A870A6BEF}" dt="2022-07-13T14:24:23.252" v="4367" actId="20577"/>
        <pc:sldMkLst>
          <pc:docMk/>
          <pc:sldMk cId="266646275" sldId="1972"/>
        </pc:sldMkLst>
        <pc:spChg chg="mod">
          <ac:chgData name="Enrico Rossini" userId="60093650bbc43f0c" providerId="LiveId" clId="{A59720DB-88B2-4751-B1AA-007A870A6BEF}" dt="2022-07-13T14:24:23.252" v="4367" actId="20577"/>
          <ac:spMkLst>
            <pc:docMk/>
            <pc:sldMk cId="266646275" sldId="1972"/>
            <ac:spMk id="5" creationId="{D14A50F2-25FD-9B2A-5CAB-AFF72631664F}"/>
          </ac:spMkLst>
        </pc:spChg>
      </pc:sldChg>
      <pc:sldChg chg="add del">
        <pc:chgData name="Enrico Rossini" userId="60093650bbc43f0c" providerId="LiveId" clId="{A59720DB-88B2-4751-B1AA-007A870A6BEF}" dt="2022-07-13T14:23:36.411" v="4336" actId="2696"/>
        <pc:sldMkLst>
          <pc:docMk/>
          <pc:sldMk cId="803503945" sldId="1972"/>
        </pc:sldMkLst>
      </pc:sldChg>
      <pc:sldChg chg="new del">
        <pc:chgData name="Enrico Rossini" userId="60093650bbc43f0c" providerId="LiveId" clId="{A59720DB-88B2-4751-B1AA-007A870A6BEF}" dt="2022-07-13T14:23:28.705" v="4334" actId="2696"/>
        <pc:sldMkLst>
          <pc:docMk/>
          <pc:sldMk cId="2174966078" sldId="1972"/>
        </pc:sldMkLst>
      </pc:sldChg>
      <pc:sldChg chg="modSp add mod modAnim">
        <pc:chgData name="Enrico Rossini" userId="60093650bbc43f0c" providerId="LiveId" clId="{A59720DB-88B2-4751-B1AA-007A870A6BEF}" dt="2022-07-13T14:26:43.133" v="4438" actId="20577"/>
        <pc:sldMkLst>
          <pc:docMk/>
          <pc:sldMk cId="3551372159" sldId="1973"/>
        </pc:sldMkLst>
        <pc:spChg chg="mod">
          <ac:chgData name="Enrico Rossini" userId="60093650bbc43f0c" providerId="LiveId" clId="{A59720DB-88B2-4751-B1AA-007A870A6BEF}" dt="2022-07-13T14:26:43.133" v="4438" actId="20577"/>
          <ac:spMkLst>
            <pc:docMk/>
            <pc:sldMk cId="3551372159" sldId="1973"/>
            <ac:spMk id="5" creationId="{D14A50F2-25FD-9B2A-5CAB-AFF72631664F}"/>
          </ac:spMkLst>
        </pc:spChg>
      </pc:sldChg>
      <pc:sldChg chg="addSp modSp new mod">
        <pc:chgData name="Enrico Rossini" userId="60093650bbc43f0c" providerId="LiveId" clId="{A59720DB-88B2-4751-B1AA-007A870A6BEF}" dt="2022-07-13T14:30:07.061" v="4589" actId="3626"/>
        <pc:sldMkLst>
          <pc:docMk/>
          <pc:sldMk cId="764295757" sldId="1974"/>
        </pc:sldMkLst>
        <pc:spChg chg="mod">
          <ac:chgData name="Enrico Rossini" userId="60093650bbc43f0c" providerId="LiveId" clId="{A59720DB-88B2-4751-B1AA-007A870A6BEF}" dt="2022-07-13T14:27:16.659" v="4443" actId="20577"/>
          <ac:spMkLst>
            <pc:docMk/>
            <pc:sldMk cId="764295757" sldId="1974"/>
            <ac:spMk id="2" creationId="{61B8AC88-2133-133D-ECDD-271C229289E4}"/>
          </ac:spMkLst>
        </pc:spChg>
        <pc:spChg chg="mod">
          <ac:chgData name="Enrico Rossini" userId="60093650bbc43f0c" providerId="LiveId" clId="{A59720DB-88B2-4751-B1AA-007A870A6BEF}" dt="2022-07-13T14:30:07.061" v="4589" actId="3626"/>
          <ac:spMkLst>
            <pc:docMk/>
            <pc:sldMk cId="764295757" sldId="1974"/>
            <ac:spMk id="4" creationId="{106CC62F-657B-75FF-7D48-79C34DECCE6C}"/>
          </ac:spMkLst>
        </pc:spChg>
        <pc:graphicFrameChg chg="add mod modGraphic">
          <ac:chgData name="Enrico Rossini" userId="60093650bbc43f0c" providerId="LiveId" clId="{A59720DB-88B2-4751-B1AA-007A870A6BEF}" dt="2022-07-13T14:29:12.535" v="4548" actId="1076"/>
          <ac:graphicFrameMkLst>
            <pc:docMk/>
            <pc:sldMk cId="764295757" sldId="1974"/>
            <ac:graphicFrameMk id="5" creationId="{0F95250F-79E7-549B-D929-4545FAB50CC4}"/>
          </ac:graphicFrameMkLst>
        </pc:graphicFrameChg>
      </pc:sldChg>
      <pc:sldChg chg="addSp modSp new mod modAnim">
        <pc:chgData name="Enrico Rossini" userId="60093650bbc43f0c" providerId="LiveId" clId="{A59720DB-88B2-4751-B1AA-007A870A6BEF}" dt="2022-07-13T14:37:20.255" v="4663"/>
        <pc:sldMkLst>
          <pc:docMk/>
          <pc:sldMk cId="2807161234" sldId="1975"/>
        </pc:sldMkLst>
        <pc:spChg chg="mod">
          <ac:chgData name="Enrico Rossini" userId="60093650bbc43f0c" providerId="LiveId" clId="{A59720DB-88B2-4751-B1AA-007A870A6BEF}" dt="2022-07-13T14:30:47.041" v="4602" actId="20577"/>
          <ac:spMkLst>
            <pc:docMk/>
            <pc:sldMk cId="2807161234" sldId="1975"/>
            <ac:spMk id="2" creationId="{C33E53FC-149A-4CED-D2E8-23A3B8E44D05}"/>
          </ac:spMkLst>
        </pc:spChg>
        <pc:spChg chg="mod">
          <ac:chgData name="Enrico Rossini" userId="60093650bbc43f0c" providerId="LiveId" clId="{A59720DB-88B2-4751-B1AA-007A870A6BEF}" dt="2022-07-13T14:33:01.796" v="4639" actId="14100"/>
          <ac:spMkLst>
            <pc:docMk/>
            <pc:sldMk cId="2807161234" sldId="1975"/>
            <ac:spMk id="4" creationId="{5FB81B4E-55C6-A97E-F944-BED69D6A6EA6}"/>
          </ac:spMkLst>
        </pc:spChg>
        <pc:spChg chg="add mod">
          <ac:chgData name="Enrico Rossini" userId="60093650bbc43f0c" providerId="LiveId" clId="{A59720DB-88B2-4751-B1AA-007A870A6BEF}" dt="2022-07-13T14:34:29.950" v="4642" actId="1076"/>
          <ac:spMkLst>
            <pc:docMk/>
            <pc:sldMk cId="2807161234" sldId="1975"/>
            <ac:spMk id="5" creationId="{2055FCA8-53DD-5B20-63DD-9294EF5288C5}"/>
          </ac:spMkLst>
        </pc:spChg>
        <pc:spChg chg="add mod">
          <ac:chgData name="Enrico Rossini" userId="60093650bbc43f0c" providerId="LiveId" clId="{A59720DB-88B2-4751-B1AA-007A870A6BEF}" dt="2022-07-13T14:34:34.230" v="4643" actId="1076"/>
          <ac:spMkLst>
            <pc:docMk/>
            <pc:sldMk cId="2807161234" sldId="1975"/>
            <ac:spMk id="6" creationId="{96C80998-AAC1-AFAA-5513-01E1EDEDAB22}"/>
          </ac:spMkLst>
        </pc:spChg>
        <pc:spChg chg="add mod">
          <ac:chgData name="Enrico Rossini" userId="60093650bbc43f0c" providerId="LiveId" clId="{A59720DB-88B2-4751-B1AA-007A870A6BEF}" dt="2022-07-13T14:35:05.122" v="4647"/>
          <ac:spMkLst>
            <pc:docMk/>
            <pc:sldMk cId="2807161234" sldId="1975"/>
            <ac:spMk id="11" creationId="{55A0FE96-D390-0472-3E51-CBC63543E650}"/>
          </ac:spMkLst>
        </pc:spChg>
        <pc:spChg chg="add mod">
          <ac:chgData name="Enrico Rossini" userId="60093650bbc43f0c" providerId="LiveId" clId="{A59720DB-88B2-4751-B1AA-007A870A6BEF}" dt="2022-07-13T14:35:43.590" v="4654"/>
          <ac:spMkLst>
            <pc:docMk/>
            <pc:sldMk cId="2807161234" sldId="1975"/>
            <ac:spMk id="12" creationId="{BFDDBC73-D8E5-9914-CE42-5876A1E1DDAA}"/>
          </ac:spMkLst>
        </pc:spChg>
        <pc:spChg chg="add mod">
          <ac:chgData name="Enrico Rossini" userId="60093650bbc43f0c" providerId="LiveId" clId="{A59720DB-88B2-4751-B1AA-007A870A6BEF}" dt="2022-07-13T14:35:50.156" v="4655"/>
          <ac:spMkLst>
            <pc:docMk/>
            <pc:sldMk cId="2807161234" sldId="1975"/>
            <ac:spMk id="13" creationId="{C57A3394-F802-AE12-63A8-C94B433825F9}"/>
          </ac:spMkLst>
        </pc:spChg>
        <pc:cxnChg chg="add">
          <ac:chgData name="Enrico Rossini" userId="60093650bbc43f0c" providerId="LiveId" clId="{A59720DB-88B2-4751-B1AA-007A870A6BEF}" dt="2022-07-13T14:34:39.322" v="4644" actId="11529"/>
          <ac:cxnSpMkLst>
            <pc:docMk/>
            <pc:sldMk cId="2807161234" sldId="1975"/>
            <ac:cxnSpMk id="8" creationId="{D53AEC98-1AF6-89E2-1C54-3CE7C38CD3DC}"/>
          </ac:cxnSpMkLst>
        </pc:cxnChg>
        <pc:cxnChg chg="add">
          <ac:chgData name="Enrico Rossini" userId="60093650bbc43f0c" providerId="LiveId" clId="{A59720DB-88B2-4751-B1AA-007A870A6BEF}" dt="2022-07-13T14:34:49.176" v="4645" actId="11529"/>
          <ac:cxnSpMkLst>
            <pc:docMk/>
            <pc:sldMk cId="2807161234" sldId="1975"/>
            <ac:cxnSpMk id="10" creationId="{0CAB7517-6243-C680-236E-E5F9F75AA7AE}"/>
          </ac:cxnSpMkLst>
        </pc:cxnChg>
        <pc:cxnChg chg="add">
          <ac:chgData name="Enrico Rossini" userId="60093650bbc43f0c" providerId="LiveId" clId="{A59720DB-88B2-4751-B1AA-007A870A6BEF}" dt="2022-07-13T14:35:59.321" v="4656" actId="11529"/>
          <ac:cxnSpMkLst>
            <pc:docMk/>
            <pc:sldMk cId="2807161234" sldId="1975"/>
            <ac:cxnSpMk id="15" creationId="{9839DD18-2E68-4E14-3C69-07E8210A39E7}"/>
          </ac:cxnSpMkLst>
        </pc:cxnChg>
        <pc:cxnChg chg="add">
          <ac:chgData name="Enrico Rossini" userId="60093650bbc43f0c" providerId="LiveId" clId="{A59720DB-88B2-4751-B1AA-007A870A6BEF}" dt="2022-07-13T14:36:08.813" v="4657" actId="11529"/>
          <ac:cxnSpMkLst>
            <pc:docMk/>
            <pc:sldMk cId="2807161234" sldId="1975"/>
            <ac:cxnSpMk id="17" creationId="{DCF2230D-922C-8E81-5E2F-24541615C6D9}"/>
          </ac:cxnSpMkLst>
        </pc:cxnChg>
        <pc:cxnChg chg="add">
          <ac:chgData name="Enrico Rossini" userId="60093650bbc43f0c" providerId="LiveId" clId="{A59720DB-88B2-4751-B1AA-007A870A6BEF}" dt="2022-07-13T14:36:15.605" v="4658" actId="11529"/>
          <ac:cxnSpMkLst>
            <pc:docMk/>
            <pc:sldMk cId="2807161234" sldId="1975"/>
            <ac:cxnSpMk id="19" creationId="{6E69E8CB-67B4-66B3-233E-4939C2CF81A6}"/>
          </ac:cxnSpMkLst>
        </pc:cxnChg>
      </pc:sldChg>
      <pc:sldChg chg="modSp new mod modAnim">
        <pc:chgData name="Enrico Rossini" userId="60093650bbc43f0c" providerId="LiveId" clId="{A59720DB-88B2-4751-B1AA-007A870A6BEF}" dt="2022-07-13T14:44:49.378" v="4702"/>
        <pc:sldMkLst>
          <pc:docMk/>
          <pc:sldMk cId="121886858" sldId="1976"/>
        </pc:sldMkLst>
        <pc:spChg chg="mod">
          <ac:chgData name="Enrico Rossini" userId="60093650bbc43f0c" providerId="LiveId" clId="{A59720DB-88B2-4751-B1AA-007A870A6BEF}" dt="2022-07-13T14:44:12.244" v="4678" actId="20577"/>
          <ac:spMkLst>
            <pc:docMk/>
            <pc:sldMk cId="121886858" sldId="1976"/>
            <ac:spMk id="2" creationId="{63854B40-EACB-BA58-77C2-B9A16569CA1A}"/>
          </ac:spMkLst>
        </pc:spChg>
        <pc:spChg chg="mod">
          <ac:chgData name="Enrico Rossini" userId="60093650bbc43f0c" providerId="LiveId" clId="{A59720DB-88B2-4751-B1AA-007A870A6BEF}" dt="2022-07-13T14:44:34.363" v="4701" actId="20577"/>
          <ac:spMkLst>
            <pc:docMk/>
            <pc:sldMk cId="121886858" sldId="1976"/>
            <ac:spMk id="4" creationId="{74A024F7-5BA8-6976-61AC-49D232AA2236}"/>
          </ac:spMkLst>
        </pc:spChg>
      </pc:sldChg>
      <pc:sldChg chg="addSp delSp modSp new mod">
        <pc:chgData name="Enrico Rossini" userId="60093650bbc43f0c" providerId="LiveId" clId="{A59720DB-88B2-4751-B1AA-007A870A6BEF}" dt="2022-07-13T14:45:49.594" v="4717" actId="14100"/>
        <pc:sldMkLst>
          <pc:docMk/>
          <pc:sldMk cId="2007954337" sldId="1977"/>
        </pc:sldMkLst>
        <pc:spChg chg="mod">
          <ac:chgData name="Enrico Rossini" userId="60093650bbc43f0c" providerId="LiveId" clId="{A59720DB-88B2-4751-B1AA-007A870A6BEF}" dt="2022-07-13T14:45:06.369" v="4713" actId="20577"/>
          <ac:spMkLst>
            <pc:docMk/>
            <pc:sldMk cId="2007954337" sldId="1977"/>
            <ac:spMk id="2" creationId="{3904E871-91D9-D5C2-564C-FCCE2A6A7995}"/>
          </ac:spMkLst>
        </pc:spChg>
        <pc:spChg chg="del">
          <ac:chgData name="Enrico Rossini" userId="60093650bbc43f0c" providerId="LiveId" clId="{A59720DB-88B2-4751-B1AA-007A870A6BEF}" dt="2022-07-13T14:45:24.516" v="4714" actId="22"/>
          <ac:spMkLst>
            <pc:docMk/>
            <pc:sldMk cId="2007954337" sldId="1977"/>
            <ac:spMk id="4" creationId="{4D62B3B9-4AF1-F0B9-9F6D-15198BBC6AB9}"/>
          </ac:spMkLst>
        </pc:spChg>
        <pc:picChg chg="add mod ord">
          <ac:chgData name="Enrico Rossini" userId="60093650bbc43f0c" providerId="LiveId" clId="{A59720DB-88B2-4751-B1AA-007A870A6BEF}" dt="2022-07-13T14:45:49.594" v="4717" actId="14100"/>
          <ac:picMkLst>
            <pc:docMk/>
            <pc:sldMk cId="2007954337" sldId="1977"/>
            <ac:picMk id="6" creationId="{CA53648B-F716-4E2D-400B-1B3542DEAE20}"/>
          </ac:picMkLst>
        </pc:picChg>
      </pc:sldChg>
      <pc:sldChg chg="addSp delSp modSp add mod delAnim modAnim">
        <pc:chgData name="Enrico Rossini" userId="60093650bbc43f0c" providerId="LiveId" clId="{A59720DB-88B2-4751-B1AA-007A870A6BEF}" dt="2022-07-13T15:04:46.238" v="4759"/>
        <pc:sldMkLst>
          <pc:docMk/>
          <pc:sldMk cId="2683305236" sldId="1978"/>
        </pc:sldMkLst>
        <pc:spChg chg="mod">
          <ac:chgData name="Enrico Rossini" userId="60093650bbc43f0c" providerId="LiveId" clId="{A59720DB-88B2-4751-B1AA-007A870A6BEF}" dt="2022-07-13T15:03:51.464" v="4726" actId="20577"/>
          <ac:spMkLst>
            <pc:docMk/>
            <pc:sldMk cId="2683305236" sldId="1978"/>
            <ac:spMk id="2" creationId="{102064B8-38B8-231C-F8AF-68F9F5418C9C}"/>
          </ac:spMkLst>
        </pc:spChg>
        <pc:spChg chg="add mod">
          <ac:chgData name="Enrico Rossini" userId="60093650bbc43f0c" providerId="LiveId" clId="{A59720DB-88B2-4751-B1AA-007A870A6BEF}" dt="2022-07-13T15:04:42.392" v="4758" actId="403"/>
          <ac:spMkLst>
            <pc:docMk/>
            <pc:sldMk cId="2683305236" sldId="1978"/>
            <ac:spMk id="4" creationId="{1641A4EE-3EE8-B9C9-1159-BA7CA7D5C51E}"/>
          </ac:spMkLst>
        </pc:spChg>
        <pc:spChg chg="mod">
          <ac:chgData name="Enrico Rossini" userId="60093650bbc43f0c" providerId="LiveId" clId="{A59720DB-88B2-4751-B1AA-007A870A6BEF}" dt="2022-07-13T15:04:13.858" v="4751" actId="14100"/>
          <ac:spMkLst>
            <pc:docMk/>
            <pc:sldMk cId="2683305236" sldId="1978"/>
            <ac:spMk id="7" creationId="{DC97B678-14BF-B906-43E8-1DBC63B9972D}"/>
          </ac:spMkLst>
        </pc:spChg>
        <pc:spChg chg="del">
          <ac:chgData name="Enrico Rossini" userId="60093650bbc43f0c" providerId="LiveId" clId="{A59720DB-88B2-4751-B1AA-007A870A6BEF}" dt="2022-07-13T15:03:54.710" v="4727" actId="478"/>
          <ac:spMkLst>
            <pc:docMk/>
            <pc:sldMk cId="2683305236" sldId="1978"/>
            <ac:spMk id="8" creationId="{EE761C3E-B738-4EDE-55BE-B2138BE681E3}"/>
          </ac:spMkLst>
        </pc:spChg>
      </pc:sldChg>
      <pc:sldChg chg="addSp delSp modSp new mod">
        <pc:chgData name="Enrico Rossini" userId="60093650bbc43f0c" providerId="LiveId" clId="{A59720DB-88B2-4751-B1AA-007A870A6BEF}" dt="2022-07-13T15:08:55.516" v="4785" actId="1076"/>
        <pc:sldMkLst>
          <pc:docMk/>
          <pc:sldMk cId="345255278" sldId="1979"/>
        </pc:sldMkLst>
        <pc:spChg chg="mod">
          <ac:chgData name="Enrico Rossini" userId="60093650bbc43f0c" providerId="LiveId" clId="{A59720DB-88B2-4751-B1AA-007A870A6BEF}" dt="2022-07-13T15:08:38.347" v="4780" actId="20577"/>
          <ac:spMkLst>
            <pc:docMk/>
            <pc:sldMk cId="345255278" sldId="1979"/>
            <ac:spMk id="2" creationId="{70CDFDD4-AD57-42EB-2FB8-948E82AF76FE}"/>
          </ac:spMkLst>
        </pc:spChg>
        <pc:spChg chg="del">
          <ac:chgData name="Enrico Rossini" userId="60093650bbc43f0c" providerId="LiveId" clId="{A59720DB-88B2-4751-B1AA-007A870A6BEF}" dt="2022-07-13T15:08:47.598" v="4781"/>
          <ac:spMkLst>
            <pc:docMk/>
            <pc:sldMk cId="345255278" sldId="1979"/>
            <ac:spMk id="4" creationId="{C88F87CC-5DB3-EF0F-244B-9C2DB66C0763}"/>
          </ac:spMkLst>
        </pc:spChg>
        <pc:picChg chg="add mod">
          <ac:chgData name="Enrico Rossini" userId="60093650bbc43f0c" providerId="LiveId" clId="{A59720DB-88B2-4751-B1AA-007A870A6BEF}" dt="2022-07-13T15:08:55.516" v="4785" actId="1076"/>
          <ac:picMkLst>
            <pc:docMk/>
            <pc:sldMk cId="345255278" sldId="1979"/>
            <ac:picMk id="6" creationId="{D8B3A824-4F42-7DA5-1152-43D3DFF4E9A3}"/>
          </ac:picMkLst>
        </pc:picChg>
      </pc:sldChg>
      <pc:sldChg chg="modSp add modAnim">
        <pc:chgData name="Enrico Rossini" userId="60093650bbc43f0c" providerId="LiveId" clId="{A59720DB-88B2-4751-B1AA-007A870A6BEF}" dt="2022-07-13T15:10:30.675" v="4813" actId="20577"/>
        <pc:sldMkLst>
          <pc:docMk/>
          <pc:sldMk cId="387642791" sldId="1980"/>
        </pc:sldMkLst>
        <pc:spChg chg="mod">
          <ac:chgData name="Enrico Rossini" userId="60093650bbc43f0c" providerId="LiveId" clId="{A59720DB-88B2-4751-B1AA-007A870A6BEF}" dt="2022-07-13T15:10:30.675" v="4813" actId="20577"/>
          <ac:spMkLst>
            <pc:docMk/>
            <pc:sldMk cId="387642791" sldId="1980"/>
            <ac:spMk id="5" creationId="{D14A50F2-25FD-9B2A-5CAB-AFF72631664F}"/>
          </ac:spMkLst>
        </pc:spChg>
      </pc:sldChg>
      <pc:sldChg chg="modSp new mod">
        <pc:chgData name="Enrico Rossini" userId="60093650bbc43f0c" providerId="LiveId" clId="{A59720DB-88B2-4751-B1AA-007A870A6BEF}" dt="2022-07-13T15:13:12.455" v="4944" actId="20577"/>
        <pc:sldMkLst>
          <pc:docMk/>
          <pc:sldMk cId="1674003147" sldId="1981"/>
        </pc:sldMkLst>
        <pc:spChg chg="mod">
          <ac:chgData name="Enrico Rossini" userId="60093650bbc43f0c" providerId="LiveId" clId="{A59720DB-88B2-4751-B1AA-007A870A6BEF}" dt="2022-07-13T15:11:26.522" v="4834" actId="20577"/>
          <ac:spMkLst>
            <pc:docMk/>
            <pc:sldMk cId="1674003147" sldId="1981"/>
            <ac:spMk id="2" creationId="{82EAFD14-37F0-295D-5DE4-20DC5F938752}"/>
          </ac:spMkLst>
        </pc:spChg>
        <pc:spChg chg="mod">
          <ac:chgData name="Enrico Rossini" userId="60093650bbc43f0c" providerId="LiveId" clId="{A59720DB-88B2-4751-B1AA-007A870A6BEF}" dt="2022-07-13T15:13:12.455" v="4944" actId="20577"/>
          <ac:spMkLst>
            <pc:docMk/>
            <pc:sldMk cId="1674003147" sldId="1981"/>
            <ac:spMk id="4" creationId="{8A2A25DD-F0D7-35A4-BF0F-12B205065A20}"/>
          </ac:spMkLst>
        </pc:spChg>
      </pc:sldChg>
      <pc:sldChg chg="addSp delSp modSp new mod">
        <pc:chgData name="Enrico Rossini" userId="60093650bbc43f0c" providerId="LiveId" clId="{A59720DB-88B2-4751-B1AA-007A870A6BEF}" dt="2022-07-13T15:13:58.954" v="4958" actId="1076"/>
        <pc:sldMkLst>
          <pc:docMk/>
          <pc:sldMk cId="4181845523" sldId="1982"/>
        </pc:sldMkLst>
        <pc:spChg chg="mod">
          <ac:chgData name="Enrico Rossini" userId="60093650bbc43f0c" providerId="LiveId" clId="{A59720DB-88B2-4751-B1AA-007A870A6BEF}" dt="2022-07-13T15:13:40.855" v="4951" actId="20577"/>
          <ac:spMkLst>
            <pc:docMk/>
            <pc:sldMk cId="4181845523" sldId="1982"/>
            <ac:spMk id="2" creationId="{461D1B29-711F-1138-C49F-2B75A8C7E34B}"/>
          </ac:spMkLst>
        </pc:spChg>
        <pc:spChg chg="del">
          <ac:chgData name="Enrico Rossini" userId="60093650bbc43f0c" providerId="LiveId" clId="{A59720DB-88B2-4751-B1AA-007A870A6BEF}" dt="2022-07-13T15:13:46.013" v="4952"/>
          <ac:spMkLst>
            <pc:docMk/>
            <pc:sldMk cId="4181845523" sldId="1982"/>
            <ac:spMk id="4" creationId="{9E66DCE5-4874-1F2B-66BC-675E619B533B}"/>
          </ac:spMkLst>
        </pc:spChg>
        <pc:picChg chg="add mod">
          <ac:chgData name="Enrico Rossini" userId="60093650bbc43f0c" providerId="LiveId" clId="{A59720DB-88B2-4751-B1AA-007A870A6BEF}" dt="2022-07-13T15:13:58.954" v="4958" actId="1076"/>
          <ac:picMkLst>
            <pc:docMk/>
            <pc:sldMk cId="4181845523" sldId="1982"/>
            <ac:picMk id="6" creationId="{2BDADBB7-357B-8CC0-6B87-CCB28C14FE95}"/>
          </ac:picMkLst>
        </pc:picChg>
      </pc:sldChg>
      <pc:sldChg chg="addSp delSp modSp new mod">
        <pc:chgData name="Enrico Rossini" userId="60093650bbc43f0c" providerId="LiveId" clId="{A59720DB-88B2-4751-B1AA-007A870A6BEF}" dt="2022-07-13T15:14:43.490" v="4995" actId="1076"/>
        <pc:sldMkLst>
          <pc:docMk/>
          <pc:sldMk cId="4235076794" sldId="1983"/>
        </pc:sldMkLst>
        <pc:spChg chg="mod">
          <ac:chgData name="Enrico Rossini" userId="60093650bbc43f0c" providerId="LiveId" clId="{A59720DB-88B2-4751-B1AA-007A870A6BEF}" dt="2022-07-13T15:14:24.007" v="4989" actId="20577"/>
          <ac:spMkLst>
            <pc:docMk/>
            <pc:sldMk cId="4235076794" sldId="1983"/>
            <ac:spMk id="2" creationId="{E330BB41-6ABC-ACFF-B613-0B10E9853914}"/>
          </ac:spMkLst>
        </pc:spChg>
        <pc:spChg chg="del">
          <ac:chgData name="Enrico Rossini" userId="60093650bbc43f0c" providerId="LiveId" clId="{A59720DB-88B2-4751-B1AA-007A870A6BEF}" dt="2022-07-13T15:14:30.484" v="4990"/>
          <ac:spMkLst>
            <pc:docMk/>
            <pc:sldMk cId="4235076794" sldId="1983"/>
            <ac:spMk id="4" creationId="{B4C7213C-A670-642A-4A2F-0D3137C55694}"/>
          </ac:spMkLst>
        </pc:spChg>
        <pc:picChg chg="add mod">
          <ac:chgData name="Enrico Rossini" userId="60093650bbc43f0c" providerId="LiveId" clId="{A59720DB-88B2-4751-B1AA-007A870A6BEF}" dt="2022-07-13T15:14:43.490" v="4995" actId="1076"/>
          <ac:picMkLst>
            <pc:docMk/>
            <pc:sldMk cId="4235076794" sldId="1983"/>
            <ac:picMk id="6" creationId="{ADC57DE4-0F9A-290A-62F7-F50AEE009F28}"/>
          </ac:picMkLst>
        </pc:picChg>
      </pc:sldChg>
      <pc:sldChg chg="modSp new mod">
        <pc:chgData name="Enrico Rossini" userId="60093650bbc43f0c" providerId="LiveId" clId="{A59720DB-88B2-4751-B1AA-007A870A6BEF}" dt="2022-07-13T15:20:47.793" v="5209" actId="3626"/>
        <pc:sldMkLst>
          <pc:docMk/>
          <pc:sldMk cId="1420232056" sldId="1984"/>
        </pc:sldMkLst>
        <pc:spChg chg="mod">
          <ac:chgData name="Enrico Rossini" userId="60093650bbc43f0c" providerId="LiveId" clId="{A59720DB-88B2-4751-B1AA-007A870A6BEF}" dt="2022-07-13T15:16:33.467" v="5013" actId="20577"/>
          <ac:spMkLst>
            <pc:docMk/>
            <pc:sldMk cId="1420232056" sldId="1984"/>
            <ac:spMk id="2" creationId="{7939756D-B71F-B6F7-B1B2-6AD393C2ACD7}"/>
          </ac:spMkLst>
        </pc:spChg>
        <pc:spChg chg="mod">
          <ac:chgData name="Enrico Rossini" userId="60093650bbc43f0c" providerId="LiveId" clId="{A59720DB-88B2-4751-B1AA-007A870A6BEF}" dt="2022-07-13T15:20:47.793" v="5209" actId="3626"/>
          <ac:spMkLst>
            <pc:docMk/>
            <pc:sldMk cId="1420232056" sldId="1984"/>
            <ac:spMk id="4" creationId="{61E2ECE2-C805-28C9-F764-2CB606ACA656}"/>
          </ac:spMkLst>
        </pc:spChg>
      </pc:sldChg>
      <pc:sldChg chg="addSp delSp modSp new mod modAnim">
        <pc:chgData name="Enrico Rossini" userId="60093650bbc43f0c" providerId="LiveId" clId="{A59720DB-88B2-4751-B1AA-007A870A6BEF}" dt="2022-07-13T15:23:10.007" v="5296"/>
        <pc:sldMkLst>
          <pc:docMk/>
          <pc:sldMk cId="4175663828" sldId="1985"/>
        </pc:sldMkLst>
        <pc:spChg chg="mod">
          <ac:chgData name="Enrico Rossini" userId="60093650bbc43f0c" providerId="LiveId" clId="{A59720DB-88B2-4751-B1AA-007A870A6BEF}" dt="2022-07-13T15:21:06.291" v="5216" actId="20577"/>
          <ac:spMkLst>
            <pc:docMk/>
            <pc:sldMk cId="4175663828" sldId="1985"/>
            <ac:spMk id="2" creationId="{8B5555EA-A56B-8DBA-606D-03E134C8EDB6}"/>
          </ac:spMkLst>
        </pc:spChg>
        <pc:spChg chg="del">
          <ac:chgData name="Enrico Rossini" userId="60093650bbc43f0c" providerId="LiveId" clId="{A59720DB-88B2-4751-B1AA-007A870A6BEF}" dt="2022-07-13T15:22:00.555" v="5217" actId="1032"/>
          <ac:spMkLst>
            <pc:docMk/>
            <pc:sldMk cId="4175663828" sldId="1985"/>
            <ac:spMk id="4" creationId="{1CB4A8A4-C1C2-71B2-729C-C2A5A9092476}"/>
          </ac:spMkLst>
        </pc:spChg>
        <pc:graphicFrameChg chg="add mod modGraphic">
          <ac:chgData name="Enrico Rossini" userId="60093650bbc43f0c" providerId="LiveId" clId="{A59720DB-88B2-4751-B1AA-007A870A6BEF}" dt="2022-07-13T15:22:54.954" v="5293" actId="12100"/>
          <ac:graphicFrameMkLst>
            <pc:docMk/>
            <pc:sldMk cId="4175663828" sldId="1985"/>
            <ac:graphicFrameMk id="5" creationId="{506C09FE-318A-84CF-E109-680A650487B0}"/>
          </ac:graphicFrameMkLst>
        </pc:graphicFrameChg>
      </pc:sldChg>
      <pc:sldChg chg="addSp delSp modSp new mod">
        <pc:chgData name="Enrico Rossini" userId="60093650bbc43f0c" providerId="LiveId" clId="{A59720DB-88B2-4751-B1AA-007A870A6BEF}" dt="2022-07-13T15:25:30.461" v="5340" actId="14100"/>
        <pc:sldMkLst>
          <pc:docMk/>
          <pc:sldMk cId="2089974646" sldId="1986"/>
        </pc:sldMkLst>
        <pc:spChg chg="mod">
          <ac:chgData name="Enrico Rossini" userId="60093650bbc43f0c" providerId="LiveId" clId="{A59720DB-88B2-4751-B1AA-007A870A6BEF}" dt="2022-07-13T15:25:10.792" v="5334" actId="20577"/>
          <ac:spMkLst>
            <pc:docMk/>
            <pc:sldMk cId="2089974646" sldId="1986"/>
            <ac:spMk id="2" creationId="{BF118AC8-7E58-B339-5B1E-BAA743AC1332}"/>
          </ac:spMkLst>
        </pc:spChg>
        <pc:spChg chg="del">
          <ac:chgData name="Enrico Rossini" userId="60093650bbc43f0c" providerId="LiveId" clId="{A59720DB-88B2-4751-B1AA-007A870A6BEF}" dt="2022-07-13T15:25:17.189" v="5335"/>
          <ac:spMkLst>
            <pc:docMk/>
            <pc:sldMk cId="2089974646" sldId="1986"/>
            <ac:spMk id="4" creationId="{0D276B07-24EA-F10E-2CEE-6071C8ED7BCA}"/>
          </ac:spMkLst>
        </pc:spChg>
        <pc:picChg chg="add mod">
          <ac:chgData name="Enrico Rossini" userId="60093650bbc43f0c" providerId="LiveId" clId="{A59720DB-88B2-4751-B1AA-007A870A6BEF}" dt="2022-07-13T15:25:30.461" v="5340" actId="14100"/>
          <ac:picMkLst>
            <pc:docMk/>
            <pc:sldMk cId="2089974646" sldId="1986"/>
            <ac:picMk id="6" creationId="{069DA52C-EA3F-B02C-14C6-AA2876350EE4}"/>
          </ac:picMkLst>
        </pc:picChg>
      </pc:sldChg>
      <pc:sldChg chg="addSp delSp modSp new mod">
        <pc:chgData name="Enrico Rossini" userId="60093650bbc43f0c" providerId="LiveId" clId="{A59720DB-88B2-4751-B1AA-007A870A6BEF}" dt="2022-07-13T15:26:24.148" v="5382" actId="12385"/>
        <pc:sldMkLst>
          <pc:docMk/>
          <pc:sldMk cId="2555626801" sldId="1987"/>
        </pc:sldMkLst>
        <pc:spChg chg="mod">
          <ac:chgData name="Enrico Rossini" userId="60093650bbc43f0c" providerId="LiveId" clId="{A59720DB-88B2-4751-B1AA-007A870A6BEF}" dt="2022-07-13T15:25:58.551" v="5379" actId="20577"/>
          <ac:spMkLst>
            <pc:docMk/>
            <pc:sldMk cId="2555626801" sldId="1987"/>
            <ac:spMk id="2" creationId="{83BD96DF-12ED-D2A4-B075-6EE60BD88768}"/>
          </ac:spMkLst>
        </pc:spChg>
        <pc:spChg chg="del">
          <ac:chgData name="Enrico Rossini" userId="60093650bbc43f0c" providerId="LiveId" clId="{A59720DB-88B2-4751-B1AA-007A870A6BEF}" dt="2022-07-13T15:26:04.130" v="5380"/>
          <ac:spMkLst>
            <pc:docMk/>
            <pc:sldMk cId="2555626801" sldId="1987"/>
            <ac:spMk id="4" creationId="{80684B58-04DC-C2E5-E870-38F191D6FA19}"/>
          </ac:spMkLst>
        </pc:spChg>
        <pc:graphicFrameChg chg="add mod modGraphic">
          <ac:chgData name="Enrico Rossini" userId="60093650bbc43f0c" providerId="LiveId" clId="{A59720DB-88B2-4751-B1AA-007A870A6BEF}" dt="2022-07-13T15:26:24.148" v="5382" actId="12385"/>
          <ac:graphicFrameMkLst>
            <pc:docMk/>
            <pc:sldMk cId="2555626801" sldId="1987"/>
            <ac:graphicFrameMk id="5" creationId="{D031DA54-851A-E9B6-60A8-C7C2C90E8469}"/>
          </ac:graphicFrameMkLst>
        </pc:graphicFrameChg>
      </pc:sldChg>
      <pc:sldChg chg="addSp delSp modSp new mod">
        <pc:chgData name="Enrico Rossini" userId="60093650bbc43f0c" providerId="LiveId" clId="{A59720DB-88B2-4751-B1AA-007A870A6BEF}" dt="2022-07-13T15:28:58.914" v="5405" actId="1076"/>
        <pc:sldMkLst>
          <pc:docMk/>
          <pc:sldMk cId="3428876704" sldId="1988"/>
        </pc:sldMkLst>
        <pc:spChg chg="mod">
          <ac:chgData name="Enrico Rossini" userId="60093650bbc43f0c" providerId="LiveId" clId="{A59720DB-88B2-4751-B1AA-007A870A6BEF}" dt="2022-07-13T15:28:33.158" v="5400" actId="20577"/>
          <ac:spMkLst>
            <pc:docMk/>
            <pc:sldMk cId="3428876704" sldId="1988"/>
            <ac:spMk id="2" creationId="{BAF84F6E-765F-D1DF-6003-60DCD6C9BE24}"/>
          </ac:spMkLst>
        </pc:spChg>
        <pc:spChg chg="del">
          <ac:chgData name="Enrico Rossini" userId="60093650bbc43f0c" providerId="LiveId" clId="{A59720DB-88B2-4751-B1AA-007A870A6BEF}" dt="2022-07-13T15:28:44.811" v="5401"/>
          <ac:spMkLst>
            <pc:docMk/>
            <pc:sldMk cId="3428876704" sldId="1988"/>
            <ac:spMk id="4" creationId="{A30C4B9B-1982-EC34-5C1D-50218AE5E8FF}"/>
          </ac:spMkLst>
        </pc:spChg>
        <pc:picChg chg="add mod">
          <ac:chgData name="Enrico Rossini" userId="60093650bbc43f0c" providerId="LiveId" clId="{A59720DB-88B2-4751-B1AA-007A870A6BEF}" dt="2022-07-13T15:28:58.914" v="5405" actId="1076"/>
          <ac:picMkLst>
            <pc:docMk/>
            <pc:sldMk cId="3428876704" sldId="1988"/>
            <ac:picMk id="6" creationId="{8252B0D1-B707-D175-053F-3FD90CE55513}"/>
          </ac:picMkLst>
        </pc:picChg>
      </pc:sldChg>
      <pc:sldChg chg="addSp delSp modSp add mod">
        <pc:chgData name="Enrico Rossini" userId="60093650bbc43f0c" providerId="LiveId" clId="{A59720DB-88B2-4751-B1AA-007A870A6BEF}" dt="2022-07-13T15:30:28.686" v="5429" actId="1076"/>
        <pc:sldMkLst>
          <pc:docMk/>
          <pc:sldMk cId="3791555212" sldId="1989"/>
        </pc:sldMkLst>
        <pc:spChg chg="mod">
          <ac:chgData name="Enrico Rossini" userId="60093650bbc43f0c" providerId="LiveId" clId="{A59720DB-88B2-4751-B1AA-007A870A6BEF}" dt="2022-07-13T15:30:10.611" v="5422" actId="20577"/>
          <ac:spMkLst>
            <pc:docMk/>
            <pc:sldMk cId="3791555212" sldId="1989"/>
            <ac:spMk id="2" creationId="{BAF84F6E-765F-D1DF-6003-60DCD6C9BE24}"/>
          </ac:spMkLst>
        </pc:spChg>
        <pc:spChg chg="add del mod">
          <ac:chgData name="Enrico Rossini" userId="60093650bbc43f0c" providerId="LiveId" clId="{A59720DB-88B2-4751-B1AA-007A870A6BEF}" dt="2022-07-13T15:30:17.602" v="5424"/>
          <ac:spMkLst>
            <pc:docMk/>
            <pc:sldMk cId="3791555212" sldId="1989"/>
            <ac:spMk id="5" creationId="{764E5140-AF67-CB5B-9C2A-2D36FD8B3268}"/>
          </ac:spMkLst>
        </pc:spChg>
        <pc:picChg chg="del">
          <ac:chgData name="Enrico Rossini" userId="60093650bbc43f0c" providerId="LiveId" clId="{A59720DB-88B2-4751-B1AA-007A870A6BEF}" dt="2022-07-13T15:30:16.760" v="5423" actId="478"/>
          <ac:picMkLst>
            <pc:docMk/>
            <pc:sldMk cId="3791555212" sldId="1989"/>
            <ac:picMk id="6" creationId="{8252B0D1-B707-D175-053F-3FD90CE55513}"/>
          </ac:picMkLst>
        </pc:picChg>
        <pc:picChg chg="add mod">
          <ac:chgData name="Enrico Rossini" userId="60093650bbc43f0c" providerId="LiveId" clId="{A59720DB-88B2-4751-B1AA-007A870A6BEF}" dt="2022-07-13T15:30:28.686" v="5429" actId="1076"/>
          <ac:picMkLst>
            <pc:docMk/>
            <pc:sldMk cId="3791555212" sldId="1989"/>
            <ac:picMk id="8" creationId="{0752A1E0-B635-57F5-5A6E-569D2C5BA398}"/>
          </ac:picMkLst>
        </pc:picChg>
      </pc:sldChg>
      <pc:sldChg chg="addSp delSp modSp add mod">
        <pc:chgData name="Enrico Rossini" userId="60093650bbc43f0c" providerId="LiveId" clId="{A59720DB-88B2-4751-B1AA-007A870A6BEF}" dt="2022-07-13T15:31:09.307" v="5442" actId="1076"/>
        <pc:sldMkLst>
          <pc:docMk/>
          <pc:sldMk cId="676240893" sldId="1990"/>
        </pc:sldMkLst>
        <pc:spChg chg="mod">
          <ac:chgData name="Enrico Rossini" userId="60093650bbc43f0c" providerId="LiveId" clId="{A59720DB-88B2-4751-B1AA-007A870A6BEF}" dt="2022-07-13T15:30:42.778" v="5434" actId="20577"/>
          <ac:spMkLst>
            <pc:docMk/>
            <pc:sldMk cId="676240893" sldId="1990"/>
            <ac:spMk id="2" creationId="{BAF84F6E-765F-D1DF-6003-60DCD6C9BE24}"/>
          </ac:spMkLst>
        </pc:spChg>
        <pc:spChg chg="add del mod">
          <ac:chgData name="Enrico Rossini" userId="60093650bbc43f0c" providerId="LiveId" clId="{A59720DB-88B2-4751-B1AA-007A870A6BEF}" dt="2022-07-13T15:30:55.227" v="5439" actId="478"/>
          <ac:spMkLst>
            <pc:docMk/>
            <pc:sldMk cId="676240893" sldId="1990"/>
            <ac:spMk id="7" creationId="{8753A65B-96B9-AC32-EBBD-42E6E34BC694}"/>
          </ac:spMkLst>
        </pc:spChg>
        <pc:picChg chg="add mod">
          <ac:chgData name="Enrico Rossini" userId="60093650bbc43f0c" providerId="LiveId" clId="{A59720DB-88B2-4751-B1AA-007A870A6BEF}" dt="2022-07-13T15:31:09.307" v="5442" actId="1076"/>
          <ac:picMkLst>
            <pc:docMk/>
            <pc:sldMk cId="676240893" sldId="1990"/>
            <ac:picMk id="5" creationId="{DF14F3A7-9E96-DC3D-B9B7-D0E5F11C2A8E}"/>
          </ac:picMkLst>
        </pc:picChg>
        <pc:picChg chg="del">
          <ac:chgData name="Enrico Rossini" userId="60093650bbc43f0c" providerId="LiveId" clId="{A59720DB-88B2-4751-B1AA-007A870A6BEF}" dt="2022-07-13T15:30:51.386" v="5438" actId="478"/>
          <ac:picMkLst>
            <pc:docMk/>
            <pc:sldMk cId="676240893" sldId="1990"/>
            <ac:picMk id="8" creationId="{0752A1E0-B635-57F5-5A6E-569D2C5BA398}"/>
          </ac:picMkLst>
        </pc:picChg>
      </pc:sldChg>
      <pc:sldChg chg="addSp delSp modSp add mod">
        <pc:chgData name="Enrico Rossini" userId="60093650bbc43f0c" providerId="LiveId" clId="{A59720DB-88B2-4751-B1AA-007A870A6BEF}" dt="2022-07-13T15:31:44.288" v="5456" actId="1076"/>
        <pc:sldMkLst>
          <pc:docMk/>
          <pc:sldMk cId="217779243" sldId="1991"/>
        </pc:sldMkLst>
        <pc:spChg chg="mod">
          <ac:chgData name="Enrico Rossini" userId="60093650bbc43f0c" providerId="LiveId" clId="{A59720DB-88B2-4751-B1AA-007A870A6BEF}" dt="2022-07-13T15:31:27.989" v="5449" actId="20577"/>
          <ac:spMkLst>
            <pc:docMk/>
            <pc:sldMk cId="217779243" sldId="1991"/>
            <ac:spMk id="2" creationId="{BAF84F6E-765F-D1DF-6003-60DCD6C9BE24}"/>
          </ac:spMkLst>
        </pc:spChg>
        <pc:picChg chg="del">
          <ac:chgData name="Enrico Rossini" userId="60093650bbc43f0c" providerId="LiveId" clId="{A59720DB-88B2-4751-B1AA-007A870A6BEF}" dt="2022-07-13T15:31:30.616" v="5450" actId="478"/>
          <ac:picMkLst>
            <pc:docMk/>
            <pc:sldMk cId="217779243" sldId="1991"/>
            <ac:picMk id="5" creationId="{DF14F3A7-9E96-DC3D-B9B7-D0E5F11C2A8E}"/>
          </ac:picMkLst>
        </pc:picChg>
        <pc:picChg chg="add mod">
          <ac:chgData name="Enrico Rossini" userId="60093650bbc43f0c" providerId="LiveId" clId="{A59720DB-88B2-4751-B1AA-007A870A6BEF}" dt="2022-07-13T15:31:44.288" v="5456" actId="1076"/>
          <ac:picMkLst>
            <pc:docMk/>
            <pc:sldMk cId="217779243" sldId="1991"/>
            <ac:picMk id="6" creationId="{AF1D763F-6568-7053-25A6-C082B9BCEC7B}"/>
          </ac:picMkLst>
        </pc:picChg>
      </pc:sldChg>
      <pc:sldChg chg="addSp delSp modSp add mod">
        <pc:chgData name="Enrico Rossini" userId="60093650bbc43f0c" providerId="LiveId" clId="{A59720DB-88B2-4751-B1AA-007A870A6BEF}" dt="2022-07-13T15:32:23.269" v="5481" actId="1076"/>
        <pc:sldMkLst>
          <pc:docMk/>
          <pc:sldMk cId="14171196" sldId="1992"/>
        </pc:sldMkLst>
        <pc:spChg chg="mod">
          <ac:chgData name="Enrico Rossini" userId="60093650bbc43f0c" providerId="LiveId" clId="{A59720DB-88B2-4751-B1AA-007A870A6BEF}" dt="2022-07-13T15:32:01.764" v="5474" actId="20577"/>
          <ac:spMkLst>
            <pc:docMk/>
            <pc:sldMk cId="14171196" sldId="1992"/>
            <ac:spMk id="2" creationId="{BAF84F6E-765F-D1DF-6003-60DCD6C9BE24}"/>
          </ac:spMkLst>
        </pc:spChg>
        <pc:picChg chg="add mod">
          <ac:chgData name="Enrico Rossini" userId="60093650bbc43f0c" providerId="LiveId" clId="{A59720DB-88B2-4751-B1AA-007A870A6BEF}" dt="2022-07-13T15:32:23.269" v="5481" actId="1076"/>
          <ac:picMkLst>
            <pc:docMk/>
            <pc:sldMk cId="14171196" sldId="1992"/>
            <ac:picMk id="5" creationId="{BE0CF751-2249-EE9B-7B58-E8AB09AB0E0B}"/>
          </ac:picMkLst>
        </pc:picChg>
        <pc:picChg chg="del">
          <ac:chgData name="Enrico Rossini" userId="60093650bbc43f0c" providerId="LiveId" clId="{A59720DB-88B2-4751-B1AA-007A870A6BEF}" dt="2022-07-13T15:32:05.465" v="5475" actId="478"/>
          <ac:picMkLst>
            <pc:docMk/>
            <pc:sldMk cId="14171196" sldId="1992"/>
            <ac:picMk id="6" creationId="{AF1D763F-6568-7053-25A6-C082B9BCEC7B}"/>
          </ac:picMkLst>
        </pc:picChg>
      </pc:sldChg>
      <pc:sldChg chg="addSp delSp modSp add mod">
        <pc:chgData name="Enrico Rossini" userId="60093650bbc43f0c" providerId="LiveId" clId="{A59720DB-88B2-4751-B1AA-007A870A6BEF}" dt="2022-07-13T15:33:25.496" v="5501" actId="1076"/>
        <pc:sldMkLst>
          <pc:docMk/>
          <pc:sldMk cId="2120819639" sldId="1993"/>
        </pc:sldMkLst>
        <pc:spChg chg="mod">
          <ac:chgData name="Enrico Rossini" userId="60093650bbc43f0c" providerId="LiveId" clId="{A59720DB-88B2-4751-B1AA-007A870A6BEF}" dt="2022-07-13T15:33:08.879" v="5495" actId="20577"/>
          <ac:spMkLst>
            <pc:docMk/>
            <pc:sldMk cId="2120819639" sldId="1993"/>
            <ac:spMk id="2" creationId="{BAF84F6E-765F-D1DF-6003-60DCD6C9BE24}"/>
          </ac:spMkLst>
        </pc:spChg>
        <pc:picChg chg="del">
          <ac:chgData name="Enrico Rossini" userId="60093650bbc43f0c" providerId="LiveId" clId="{A59720DB-88B2-4751-B1AA-007A870A6BEF}" dt="2022-07-13T15:33:11.721" v="5496" actId="478"/>
          <ac:picMkLst>
            <pc:docMk/>
            <pc:sldMk cId="2120819639" sldId="1993"/>
            <ac:picMk id="5" creationId="{BE0CF751-2249-EE9B-7B58-E8AB09AB0E0B}"/>
          </ac:picMkLst>
        </pc:picChg>
        <pc:picChg chg="add mod">
          <ac:chgData name="Enrico Rossini" userId="60093650bbc43f0c" providerId="LiveId" clId="{A59720DB-88B2-4751-B1AA-007A870A6BEF}" dt="2022-07-13T15:33:25.496" v="5501" actId="1076"/>
          <ac:picMkLst>
            <pc:docMk/>
            <pc:sldMk cId="2120819639" sldId="1993"/>
            <ac:picMk id="6" creationId="{CF72D734-C144-B969-9AD4-470428724FE4}"/>
          </ac:picMkLst>
        </pc:picChg>
      </pc:sldChg>
      <pc:sldChg chg="addSp delSp modSp add mod">
        <pc:chgData name="Enrico Rossini" userId="60093650bbc43f0c" providerId="LiveId" clId="{A59720DB-88B2-4751-B1AA-007A870A6BEF}" dt="2022-07-13T15:34:21.006" v="5512" actId="1076"/>
        <pc:sldMkLst>
          <pc:docMk/>
          <pc:sldMk cId="1340086680" sldId="1994"/>
        </pc:sldMkLst>
        <pc:spChg chg="mod">
          <ac:chgData name="Enrico Rossini" userId="60093650bbc43f0c" providerId="LiveId" clId="{A59720DB-88B2-4751-B1AA-007A870A6BEF}" dt="2022-07-13T15:33:58.149" v="5505"/>
          <ac:spMkLst>
            <pc:docMk/>
            <pc:sldMk cId="1340086680" sldId="1994"/>
            <ac:spMk id="2" creationId="{BAF84F6E-765F-D1DF-6003-60DCD6C9BE24}"/>
          </ac:spMkLst>
        </pc:spChg>
        <pc:picChg chg="add mod">
          <ac:chgData name="Enrico Rossini" userId="60093650bbc43f0c" providerId="LiveId" clId="{A59720DB-88B2-4751-B1AA-007A870A6BEF}" dt="2022-07-13T15:34:21.006" v="5512" actId="1076"/>
          <ac:picMkLst>
            <pc:docMk/>
            <pc:sldMk cId="1340086680" sldId="1994"/>
            <ac:picMk id="5" creationId="{6177C58E-0A9F-78DC-2E1D-C9FE74432450}"/>
          </ac:picMkLst>
        </pc:picChg>
        <pc:picChg chg="del">
          <ac:chgData name="Enrico Rossini" userId="60093650bbc43f0c" providerId="LiveId" clId="{A59720DB-88B2-4751-B1AA-007A870A6BEF}" dt="2022-07-13T15:34:00.913" v="5506" actId="478"/>
          <ac:picMkLst>
            <pc:docMk/>
            <pc:sldMk cId="1340086680" sldId="1994"/>
            <ac:picMk id="6" creationId="{CF72D734-C144-B969-9AD4-470428724FE4}"/>
          </ac:picMkLst>
        </pc:picChg>
      </pc:sldChg>
      <pc:sldChg chg="addSp delSp modSp new mod">
        <pc:chgData name="Enrico Rossini" userId="60093650bbc43f0c" providerId="LiveId" clId="{A59720DB-88B2-4751-B1AA-007A870A6BEF}" dt="2022-07-13T15:35:08.625" v="5520" actId="1076"/>
        <pc:sldMkLst>
          <pc:docMk/>
          <pc:sldMk cId="1596938738" sldId="1995"/>
        </pc:sldMkLst>
        <pc:spChg chg="mod">
          <ac:chgData name="Enrico Rossini" userId="60093650bbc43f0c" providerId="LiveId" clId="{A59720DB-88B2-4751-B1AA-007A870A6BEF}" dt="2022-07-13T15:34:49.232" v="5514"/>
          <ac:spMkLst>
            <pc:docMk/>
            <pc:sldMk cId="1596938738" sldId="1995"/>
            <ac:spMk id="2" creationId="{3BE86D07-B668-FB53-F18D-2E83B9BE1DDF}"/>
          </ac:spMkLst>
        </pc:spChg>
        <pc:spChg chg="del">
          <ac:chgData name="Enrico Rossini" userId="60093650bbc43f0c" providerId="LiveId" clId="{A59720DB-88B2-4751-B1AA-007A870A6BEF}" dt="2022-07-13T15:34:55.665" v="5515"/>
          <ac:spMkLst>
            <pc:docMk/>
            <pc:sldMk cId="1596938738" sldId="1995"/>
            <ac:spMk id="4" creationId="{16640BAB-A864-4E48-10E5-A4F33F1FEA3C}"/>
          </ac:spMkLst>
        </pc:spChg>
        <pc:picChg chg="add mod">
          <ac:chgData name="Enrico Rossini" userId="60093650bbc43f0c" providerId="LiveId" clId="{A59720DB-88B2-4751-B1AA-007A870A6BEF}" dt="2022-07-13T15:35:08.625" v="5520" actId="1076"/>
          <ac:picMkLst>
            <pc:docMk/>
            <pc:sldMk cId="1596938738" sldId="1995"/>
            <ac:picMk id="6" creationId="{EB8DFEED-9A43-B568-4E0B-0CC81F7D2432}"/>
          </ac:picMkLst>
        </pc:picChg>
      </pc:sldChg>
      <pc:sldChg chg="addSp delSp modSp new mod modAnim">
        <pc:chgData name="Enrico Rossini" userId="60093650bbc43f0c" providerId="LiveId" clId="{A59720DB-88B2-4751-B1AA-007A870A6BEF}" dt="2022-07-13T15:40:24.341" v="5578"/>
        <pc:sldMkLst>
          <pc:docMk/>
          <pc:sldMk cId="2553478977" sldId="1996"/>
        </pc:sldMkLst>
        <pc:spChg chg="mod">
          <ac:chgData name="Enrico Rossini" userId="60093650bbc43f0c" providerId="LiveId" clId="{A59720DB-88B2-4751-B1AA-007A870A6BEF}" dt="2022-07-13T15:36:33.621" v="5522"/>
          <ac:spMkLst>
            <pc:docMk/>
            <pc:sldMk cId="2553478977" sldId="1996"/>
            <ac:spMk id="2" creationId="{92D4A5DE-9A85-E6C5-DBCD-07CBA2BD35B4}"/>
          </ac:spMkLst>
        </pc:spChg>
        <pc:spChg chg="del">
          <ac:chgData name="Enrico Rossini" userId="60093650bbc43f0c" providerId="LiveId" clId="{A59720DB-88B2-4751-B1AA-007A870A6BEF}" dt="2022-07-13T15:37:02.497" v="5524" actId="478"/>
          <ac:spMkLst>
            <pc:docMk/>
            <pc:sldMk cId="2553478977" sldId="1996"/>
            <ac:spMk id="4" creationId="{273FA90B-A3E5-C700-B7C3-93AF192CF98E}"/>
          </ac:spMkLst>
        </pc:spChg>
        <pc:picChg chg="add mod">
          <ac:chgData name="Enrico Rossini" userId="60093650bbc43f0c" providerId="LiveId" clId="{A59720DB-88B2-4751-B1AA-007A870A6BEF}" dt="2022-07-13T15:37:07.459" v="5525" actId="1076"/>
          <ac:picMkLst>
            <pc:docMk/>
            <pc:sldMk cId="2553478977" sldId="1996"/>
            <ac:picMk id="6" creationId="{E2EB4A40-733D-CCC2-B10A-5C9AF238E6BD}"/>
          </ac:picMkLst>
        </pc:picChg>
        <pc:picChg chg="add mod">
          <ac:chgData name="Enrico Rossini" userId="60093650bbc43f0c" providerId="LiveId" clId="{A59720DB-88B2-4751-B1AA-007A870A6BEF}" dt="2022-07-13T15:37:37.216" v="5527" actId="1076"/>
          <ac:picMkLst>
            <pc:docMk/>
            <pc:sldMk cId="2553478977" sldId="1996"/>
            <ac:picMk id="7" creationId="{07F3AF0A-E8CD-4B81-4010-954BA19742EE}"/>
          </ac:picMkLst>
        </pc:picChg>
        <pc:picChg chg="add mod">
          <ac:chgData name="Enrico Rossini" userId="60093650bbc43f0c" providerId="LiveId" clId="{A59720DB-88B2-4751-B1AA-007A870A6BEF}" dt="2022-07-13T15:38:26.923" v="5544" actId="1036"/>
          <ac:picMkLst>
            <pc:docMk/>
            <pc:sldMk cId="2553478977" sldId="1996"/>
            <ac:picMk id="9" creationId="{6005B747-CEF9-6199-543A-F46CF3A54D3D}"/>
          </ac:picMkLst>
        </pc:picChg>
        <pc:picChg chg="add del">
          <ac:chgData name="Enrico Rossini" userId="60093650bbc43f0c" providerId="LiveId" clId="{A59720DB-88B2-4751-B1AA-007A870A6BEF}" dt="2022-07-13T15:38:32.986" v="5546" actId="22"/>
          <ac:picMkLst>
            <pc:docMk/>
            <pc:sldMk cId="2553478977" sldId="1996"/>
            <ac:picMk id="11" creationId="{A97621EB-55FB-C74C-D1D7-B58F00A95730}"/>
          </ac:picMkLst>
        </pc:picChg>
        <pc:picChg chg="add mod">
          <ac:chgData name="Enrico Rossini" userId="60093650bbc43f0c" providerId="LiveId" clId="{A59720DB-88B2-4751-B1AA-007A870A6BEF}" dt="2022-07-13T15:38:38.693" v="5548" actId="1076"/>
          <ac:picMkLst>
            <pc:docMk/>
            <pc:sldMk cId="2553478977" sldId="1996"/>
            <ac:picMk id="12" creationId="{43331C25-50C0-4528-3940-6A36CBBD592C}"/>
          </ac:picMkLst>
        </pc:picChg>
        <pc:picChg chg="add mod">
          <ac:chgData name="Enrico Rossini" userId="60093650bbc43f0c" providerId="LiveId" clId="{A59720DB-88B2-4751-B1AA-007A870A6BEF}" dt="2022-07-13T15:39:26.757" v="5572" actId="1036"/>
          <ac:picMkLst>
            <pc:docMk/>
            <pc:sldMk cId="2553478977" sldId="1996"/>
            <ac:picMk id="14" creationId="{491CEF40-698F-5915-CD6D-A67EFE619C83}"/>
          </ac:picMkLst>
        </pc:picChg>
        <pc:picChg chg="add mod">
          <ac:chgData name="Enrico Rossini" userId="60093650bbc43f0c" providerId="LiveId" clId="{A59720DB-88B2-4751-B1AA-007A870A6BEF}" dt="2022-07-13T15:39:49.219" v="5574" actId="1076"/>
          <ac:picMkLst>
            <pc:docMk/>
            <pc:sldMk cId="2553478977" sldId="1996"/>
            <ac:picMk id="15" creationId="{1BB6C29B-7AC9-3C8F-867C-916DB25C94D7}"/>
          </ac:picMkLst>
        </pc:picChg>
      </pc:sldChg>
      <pc:sldChg chg="addSp delSp modSp new mod modAnim">
        <pc:chgData name="Enrico Rossini" userId="60093650bbc43f0c" providerId="LiveId" clId="{A59720DB-88B2-4751-B1AA-007A870A6BEF}" dt="2022-07-13T15:43:34.022" v="5608"/>
        <pc:sldMkLst>
          <pc:docMk/>
          <pc:sldMk cId="3986554383" sldId="1997"/>
        </pc:sldMkLst>
        <pc:spChg chg="mod">
          <ac:chgData name="Enrico Rossini" userId="60093650bbc43f0c" providerId="LiveId" clId="{A59720DB-88B2-4751-B1AA-007A870A6BEF}" dt="2022-07-13T15:42:11.024" v="5586" actId="20577"/>
          <ac:spMkLst>
            <pc:docMk/>
            <pc:sldMk cId="3986554383" sldId="1997"/>
            <ac:spMk id="2" creationId="{234206FE-608E-D690-C475-B5A8FC7B9CB7}"/>
          </ac:spMkLst>
        </pc:spChg>
        <pc:spChg chg="del">
          <ac:chgData name="Enrico Rossini" userId="60093650bbc43f0c" providerId="LiveId" clId="{A59720DB-88B2-4751-B1AA-007A870A6BEF}" dt="2022-07-13T15:42:15.927" v="5587"/>
          <ac:spMkLst>
            <pc:docMk/>
            <pc:sldMk cId="3986554383" sldId="1997"/>
            <ac:spMk id="4" creationId="{C3531FA0-69C8-66A3-AF1D-88D2CD2E0BF7}"/>
          </ac:spMkLst>
        </pc:spChg>
        <pc:spChg chg="add mod">
          <ac:chgData name="Enrico Rossini" userId="60093650bbc43f0c" providerId="LiveId" clId="{A59720DB-88B2-4751-B1AA-007A870A6BEF}" dt="2022-07-13T15:43:22.383" v="5605" actId="403"/>
          <ac:spMkLst>
            <pc:docMk/>
            <pc:sldMk cId="3986554383" sldId="1997"/>
            <ac:spMk id="7" creationId="{5736E30D-9D64-50B4-E0EF-3D251BDBDF66}"/>
          </ac:spMkLst>
        </pc:spChg>
        <pc:picChg chg="add mod">
          <ac:chgData name="Enrico Rossini" userId="60093650bbc43f0c" providerId="LiveId" clId="{A59720DB-88B2-4751-B1AA-007A870A6BEF}" dt="2022-07-13T15:42:51.271" v="5595" actId="14100"/>
          <ac:picMkLst>
            <pc:docMk/>
            <pc:sldMk cId="3986554383" sldId="1997"/>
            <ac:picMk id="6" creationId="{17CC240F-5127-6360-0558-4A06BB319223}"/>
          </ac:picMkLst>
        </pc:picChg>
      </pc:sldChg>
      <pc:sldChg chg="addSp delSp modSp new mod modAnim">
        <pc:chgData name="Enrico Rossini" userId="60093650bbc43f0c" providerId="LiveId" clId="{A59720DB-88B2-4751-B1AA-007A870A6BEF}" dt="2022-07-13T15:46:11.310" v="5646" actId="1076"/>
        <pc:sldMkLst>
          <pc:docMk/>
          <pc:sldMk cId="2305371277" sldId="1998"/>
        </pc:sldMkLst>
        <pc:spChg chg="mod">
          <ac:chgData name="Enrico Rossini" userId="60093650bbc43f0c" providerId="LiveId" clId="{A59720DB-88B2-4751-B1AA-007A870A6BEF}" dt="2022-07-13T15:43:51.115" v="5623" actId="20577"/>
          <ac:spMkLst>
            <pc:docMk/>
            <pc:sldMk cId="2305371277" sldId="1998"/>
            <ac:spMk id="2" creationId="{A0EC7F1C-C7B0-6B2B-1C7F-3CDFBFF6394D}"/>
          </ac:spMkLst>
        </pc:spChg>
        <pc:spChg chg="del">
          <ac:chgData name="Enrico Rossini" userId="60093650bbc43f0c" providerId="LiveId" clId="{A59720DB-88B2-4751-B1AA-007A870A6BEF}" dt="2022-07-13T15:44:22.805" v="5624"/>
          <ac:spMkLst>
            <pc:docMk/>
            <pc:sldMk cId="2305371277" sldId="1998"/>
            <ac:spMk id="4" creationId="{B1C91F46-FD74-2053-6CD1-DCA44916A6BA}"/>
          </ac:spMkLst>
        </pc:spChg>
        <pc:graphicFrameChg chg="add del mod">
          <ac:chgData name="Enrico Rossini" userId="60093650bbc43f0c" providerId="LiveId" clId="{A59720DB-88B2-4751-B1AA-007A870A6BEF}" dt="2022-07-13T15:45:54.039" v="5641" actId="478"/>
          <ac:graphicFrameMkLst>
            <pc:docMk/>
            <pc:sldMk cId="2305371277" sldId="1998"/>
            <ac:graphicFrameMk id="9" creationId="{9DE7FD83-9D3C-8D84-4E1B-8782382E6642}"/>
          </ac:graphicFrameMkLst>
        </pc:graphicFrameChg>
        <pc:picChg chg="add mod">
          <ac:chgData name="Enrico Rossini" userId="60093650bbc43f0c" providerId="LiveId" clId="{A59720DB-88B2-4751-B1AA-007A870A6BEF}" dt="2022-07-13T15:44:32.616" v="5628" actId="1076"/>
          <ac:picMkLst>
            <pc:docMk/>
            <pc:sldMk cId="2305371277" sldId="1998"/>
            <ac:picMk id="6" creationId="{794270AD-9CFA-519C-D40E-01BFBC2EEA26}"/>
          </ac:picMkLst>
        </pc:picChg>
        <pc:picChg chg="add mod">
          <ac:chgData name="Enrico Rossini" userId="60093650bbc43f0c" providerId="LiveId" clId="{A59720DB-88B2-4751-B1AA-007A870A6BEF}" dt="2022-07-13T15:45:15.673" v="5638" actId="1076"/>
          <ac:picMkLst>
            <pc:docMk/>
            <pc:sldMk cId="2305371277" sldId="1998"/>
            <ac:picMk id="8" creationId="{617BCFD0-CCD5-7E2E-095C-0C643F072407}"/>
          </ac:picMkLst>
        </pc:picChg>
        <pc:picChg chg="add mod">
          <ac:chgData name="Enrico Rossini" userId="60093650bbc43f0c" providerId="LiveId" clId="{A59720DB-88B2-4751-B1AA-007A870A6BEF}" dt="2022-07-13T15:46:11.310" v="5646" actId="1076"/>
          <ac:picMkLst>
            <pc:docMk/>
            <pc:sldMk cId="2305371277" sldId="1998"/>
            <ac:picMk id="11" creationId="{D1AF009C-A006-01B6-063C-45B52D78AE82}"/>
          </ac:picMkLst>
        </pc:picChg>
      </pc:sldChg>
      <pc:sldChg chg="addSp delSp modSp new mod modAnim">
        <pc:chgData name="Enrico Rossini" userId="60093650bbc43f0c" providerId="LiveId" clId="{A59720DB-88B2-4751-B1AA-007A870A6BEF}" dt="2022-07-13T16:03:17.752" v="5703"/>
        <pc:sldMkLst>
          <pc:docMk/>
          <pc:sldMk cId="2236031267" sldId="1999"/>
        </pc:sldMkLst>
        <pc:spChg chg="mod">
          <ac:chgData name="Enrico Rossini" userId="60093650bbc43f0c" providerId="LiveId" clId="{A59720DB-88B2-4751-B1AA-007A870A6BEF}" dt="2022-07-13T15:57:16.329" v="5655" actId="20577"/>
          <ac:spMkLst>
            <pc:docMk/>
            <pc:sldMk cId="2236031267" sldId="1999"/>
            <ac:spMk id="2" creationId="{28D4BA14-F62C-8298-E34E-2277BF72445B}"/>
          </ac:spMkLst>
        </pc:spChg>
        <pc:spChg chg="del">
          <ac:chgData name="Enrico Rossini" userId="60093650bbc43f0c" providerId="LiveId" clId="{A59720DB-88B2-4751-B1AA-007A870A6BEF}" dt="2022-07-13T15:59:19.113" v="5668" actId="478"/>
          <ac:spMkLst>
            <pc:docMk/>
            <pc:sldMk cId="2236031267" sldId="1999"/>
            <ac:spMk id="3" creationId="{7D12C6D4-AB3B-D591-618E-7B32615B52AA}"/>
          </ac:spMkLst>
        </pc:spChg>
        <pc:spChg chg="mod">
          <ac:chgData name="Enrico Rossini" userId="60093650bbc43f0c" providerId="LiveId" clId="{A59720DB-88B2-4751-B1AA-007A870A6BEF}" dt="2022-07-13T16:00:40.282" v="5669" actId="14100"/>
          <ac:spMkLst>
            <pc:docMk/>
            <pc:sldMk cId="2236031267" sldId="1999"/>
            <ac:spMk id="4" creationId="{EDA908A3-838A-F1DE-018F-1468D653FF9A}"/>
          </ac:spMkLst>
        </pc:spChg>
        <pc:picChg chg="add mod">
          <ac:chgData name="Enrico Rossini" userId="60093650bbc43f0c" providerId="LiveId" clId="{A59720DB-88B2-4751-B1AA-007A870A6BEF}" dt="2022-07-13T16:01:00.360" v="5701" actId="1036"/>
          <ac:picMkLst>
            <pc:docMk/>
            <pc:sldMk cId="2236031267" sldId="1999"/>
            <ac:picMk id="6" creationId="{2C9D7FD1-2ABF-A07C-A170-F31D13197751}"/>
          </ac:picMkLst>
        </pc:picChg>
      </pc:sldChg>
      <pc:sldChg chg="addSp delSp modSp new mod modAnim">
        <pc:chgData name="Enrico Rossini" userId="60093650bbc43f0c" providerId="LiveId" clId="{A59720DB-88B2-4751-B1AA-007A870A6BEF}" dt="2022-07-13T16:13:17.605" v="5775" actId="1076"/>
        <pc:sldMkLst>
          <pc:docMk/>
          <pc:sldMk cId="3309974153" sldId="2000"/>
        </pc:sldMkLst>
        <pc:spChg chg="mod">
          <ac:chgData name="Enrico Rossini" userId="60093650bbc43f0c" providerId="LiveId" clId="{A59720DB-88B2-4751-B1AA-007A870A6BEF}" dt="2022-07-13T16:09:19.275" v="5723" actId="20577"/>
          <ac:spMkLst>
            <pc:docMk/>
            <pc:sldMk cId="3309974153" sldId="2000"/>
            <ac:spMk id="2" creationId="{989A297C-8A48-0B8A-9427-44A5CC19F5DC}"/>
          </ac:spMkLst>
        </pc:spChg>
        <pc:spChg chg="del">
          <ac:chgData name="Enrico Rossini" userId="60093650bbc43f0c" providerId="LiveId" clId="{A59720DB-88B2-4751-B1AA-007A870A6BEF}" dt="2022-07-13T16:09:24.976" v="5724" actId="478"/>
          <ac:spMkLst>
            <pc:docMk/>
            <pc:sldMk cId="3309974153" sldId="2000"/>
            <ac:spMk id="4" creationId="{702DBD26-6150-B2BF-8137-2C207FE29FA8}"/>
          </ac:spMkLst>
        </pc:spChg>
        <pc:spChg chg="add mod">
          <ac:chgData name="Enrico Rossini" userId="60093650bbc43f0c" providerId="LiveId" clId="{A59720DB-88B2-4751-B1AA-007A870A6BEF}" dt="2022-07-13T16:13:17.605" v="5775" actId="1076"/>
          <ac:spMkLst>
            <pc:docMk/>
            <pc:sldMk cId="3309974153" sldId="2000"/>
            <ac:spMk id="6" creationId="{B1F4CC94-72E5-0A86-9D1A-C621F04BA64E}"/>
          </ac:spMkLst>
        </pc:spChg>
        <pc:graphicFrameChg chg="add mod modGraphic">
          <ac:chgData name="Enrico Rossini" userId="60093650bbc43f0c" providerId="LiveId" clId="{A59720DB-88B2-4751-B1AA-007A870A6BEF}" dt="2022-07-13T16:10:09.062" v="5734" actId="1076"/>
          <ac:graphicFrameMkLst>
            <pc:docMk/>
            <pc:sldMk cId="3309974153" sldId="2000"/>
            <ac:graphicFrameMk id="5" creationId="{91C966C9-9B7C-C38D-94CE-8EF82C9F8C05}"/>
          </ac:graphicFrameMkLst>
        </pc:graphicFrameChg>
      </pc:sldChg>
      <pc:sldChg chg="addSp delSp modSp add mod setBg modAnim">
        <pc:chgData name="Enrico Rossini" userId="60093650bbc43f0c" providerId="LiveId" clId="{A59720DB-88B2-4751-B1AA-007A870A6BEF}" dt="2022-07-13T18:46:16.197" v="5812" actId="403"/>
        <pc:sldMkLst>
          <pc:docMk/>
          <pc:sldMk cId="2230992696" sldId="2001"/>
        </pc:sldMkLst>
        <pc:spChg chg="mod">
          <ac:chgData name="Enrico Rossini" userId="60093650bbc43f0c" providerId="LiveId" clId="{A59720DB-88B2-4751-B1AA-007A870A6BEF}" dt="2022-07-13T16:15:07.303" v="5781" actId="26606"/>
          <ac:spMkLst>
            <pc:docMk/>
            <pc:sldMk cId="2230992696" sldId="2001"/>
            <ac:spMk id="2" creationId="{989A297C-8A48-0B8A-9427-44A5CC19F5DC}"/>
          </ac:spMkLst>
        </pc:spChg>
        <pc:spChg chg="add del">
          <ac:chgData name="Enrico Rossini" userId="60093650bbc43f0c" providerId="LiveId" clId="{A59720DB-88B2-4751-B1AA-007A870A6BEF}" dt="2022-07-13T16:15:07.303" v="5781" actId="26606"/>
          <ac:spMkLst>
            <pc:docMk/>
            <pc:sldMk cId="2230992696" sldId="2001"/>
            <ac:spMk id="3" creationId="{11AD5D19-37B6-2371-0E4C-091721FB2F9E}"/>
          </ac:spMkLst>
        </pc:spChg>
        <pc:spChg chg="mod">
          <ac:chgData name="Enrico Rossini" userId="60093650bbc43f0c" providerId="LiveId" clId="{A59720DB-88B2-4751-B1AA-007A870A6BEF}" dt="2022-07-13T16:16:19.716" v="5806" actId="20577"/>
          <ac:spMkLst>
            <pc:docMk/>
            <pc:sldMk cId="2230992696" sldId="2001"/>
            <ac:spMk id="6" creationId="{B1F4CC94-72E5-0A86-9D1A-C621F04BA64E}"/>
          </ac:spMkLst>
        </pc:spChg>
        <pc:spChg chg="add mod">
          <ac:chgData name="Enrico Rossini" userId="60093650bbc43f0c" providerId="LiveId" clId="{A59720DB-88B2-4751-B1AA-007A870A6BEF}" dt="2022-07-13T18:46:16.197" v="5812" actId="403"/>
          <ac:spMkLst>
            <pc:docMk/>
            <pc:sldMk cId="2230992696" sldId="2001"/>
            <ac:spMk id="7" creationId="{5891213E-A314-7DE6-344B-233FE180CE24}"/>
          </ac:spMkLst>
        </pc:spChg>
        <pc:spChg chg="add del">
          <ac:chgData name="Enrico Rossini" userId="60093650bbc43f0c" providerId="LiveId" clId="{A59720DB-88B2-4751-B1AA-007A870A6BEF}" dt="2022-07-13T16:15:07.303" v="5781" actId="26606"/>
          <ac:spMkLst>
            <pc:docMk/>
            <pc:sldMk cId="2230992696" sldId="2001"/>
            <ac:spMk id="11" creationId="{A4AC5506-6312-4701-8D3C-40187889A947}"/>
          </ac:spMkLst>
        </pc:spChg>
        <pc:graphicFrameChg chg="add del mod replId modGraphic">
          <ac:chgData name="Enrico Rossini" userId="60093650bbc43f0c" providerId="LiveId" clId="{A59720DB-88B2-4751-B1AA-007A870A6BEF}" dt="2022-07-13T16:15:26.059" v="5785" actId="1076"/>
          <ac:graphicFrameMkLst>
            <pc:docMk/>
            <pc:sldMk cId="2230992696" sldId="2001"/>
            <ac:graphicFrameMk id="4" creationId="{B205C311-36B5-BF21-7873-F3ABCB76EAD5}"/>
          </ac:graphicFrameMkLst>
        </pc:graphicFrameChg>
        <pc:graphicFrameChg chg="del">
          <ac:chgData name="Enrico Rossini" userId="60093650bbc43f0c" providerId="LiveId" clId="{A59720DB-88B2-4751-B1AA-007A870A6BEF}" dt="2022-07-13T16:15:00.393" v="5777" actId="478"/>
          <ac:graphicFrameMkLst>
            <pc:docMk/>
            <pc:sldMk cId="2230992696" sldId="2001"/>
            <ac:graphicFrameMk id="5" creationId="{91C966C9-9B7C-C38D-94CE-8EF82C9F8C05}"/>
          </ac:graphicFrameMkLst>
        </pc:graphicFrameChg>
      </pc:sldChg>
      <pc:sldChg chg="addSp delSp modSp new mod modAnim">
        <pc:chgData name="Enrico Rossini" userId="60093650bbc43f0c" providerId="LiveId" clId="{A59720DB-88B2-4751-B1AA-007A870A6BEF}" dt="2022-07-13T18:50:41.249" v="5923"/>
        <pc:sldMkLst>
          <pc:docMk/>
          <pc:sldMk cId="409362166" sldId="2002"/>
        </pc:sldMkLst>
        <pc:spChg chg="mod">
          <ac:chgData name="Enrico Rossini" userId="60093650bbc43f0c" providerId="LiveId" clId="{A59720DB-88B2-4751-B1AA-007A870A6BEF}" dt="2022-07-13T18:48:11.789" v="5839" actId="20577"/>
          <ac:spMkLst>
            <pc:docMk/>
            <pc:sldMk cId="409362166" sldId="2002"/>
            <ac:spMk id="2" creationId="{B2000831-7B01-CA05-7313-6D4B1EA3DBB3}"/>
          </ac:spMkLst>
        </pc:spChg>
        <pc:spChg chg="add del mod">
          <ac:chgData name="Enrico Rossini" userId="60093650bbc43f0c" providerId="LiveId" clId="{A59720DB-88B2-4751-B1AA-007A870A6BEF}" dt="2022-07-13T18:48:59.188" v="5909" actId="26606"/>
          <ac:spMkLst>
            <pc:docMk/>
            <pc:sldMk cId="409362166" sldId="2002"/>
            <ac:spMk id="4" creationId="{44DE0301-C38C-CB9C-9F38-1CD60AE3193B}"/>
          </ac:spMkLst>
        </pc:spChg>
        <pc:spChg chg="add">
          <ac:chgData name="Enrico Rossini" userId="60093650bbc43f0c" providerId="LiveId" clId="{A59720DB-88B2-4751-B1AA-007A870A6BEF}" dt="2022-07-13T18:49:06.800" v="5910" actId="11529"/>
          <ac:spMkLst>
            <pc:docMk/>
            <pc:sldMk cId="409362166" sldId="2002"/>
            <ac:spMk id="5" creationId="{34E4DF59-69EC-A5CD-EB75-394E09D7F66C}"/>
          </ac:spMkLst>
        </pc:spChg>
        <pc:spChg chg="mod topLvl">
          <ac:chgData name="Enrico Rossini" userId="60093650bbc43f0c" providerId="LiveId" clId="{A59720DB-88B2-4751-B1AA-007A870A6BEF}" dt="2022-07-13T18:49:47.387" v="5916" actId="165"/>
          <ac:spMkLst>
            <pc:docMk/>
            <pc:sldMk cId="409362166" sldId="2002"/>
            <ac:spMk id="9" creationId="{01519F50-C690-3FF2-8839-0C1CED619E3D}"/>
          </ac:spMkLst>
        </pc:spChg>
        <pc:spChg chg="mod topLvl">
          <ac:chgData name="Enrico Rossini" userId="60093650bbc43f0c" providerId="LiveId" clId="{A59720DB-88B2-4751-B1AA-007A870A6BEF}" dt="2022-07-13T18:49:47.387" v="5916" actId="165"/>
          <ac:spMkLst>
            <pc:docMk/>
            <pc:sldMk cId="409362166" sldId="2002"/>
            <ac:spMk id="11" creationId="{6E416B69-0452-B173-BB40-8EF951E81242}"/>
          </ac:spMkLst>
        </pc:spChg>
        <pc:spChg chg="mod topLvl">
          <ac:chgData name="Enrico Rossini" userId="60093650bbc43f0c" providerId="LiveId" clId="{A59720DB-88B2-4751-B1AA-007A870A6BEF}" dt="2022-07-13T18:49:47.387" v="5916" actId="165"/>
          <ac:spMkLst>
            <pc:docMk/>
            <pc:sldMk cId="409362166" sldId="2002"/>
            <ac:spMk id="12" creationId="{B719546A-A9CB-4A2C-AB84-50F23CCB8126}"/>
          </ac:spMkLst>
        </pc:spChg>
        <pc:spChg chg="mod topLvl">
          <ac:chgData name="Enrico Rossini" userId="60093650bbc43f0c" providerId="LiveId" clId="{A59720DB-88B2-4751-B1AA-007A870A6BEF}" dt="2022-07-13T18:49:47.387" v="5916" actId="165"/>
          <ac:spMkLst>
            <pc:docMk/>
            <pc:sldMk cId="409362166" sldId="2002"/>
            <ac:spMk id="13" creationId="{6BA16071-8C24-C3CA-C408-E8E775AB54BB}"/>
          </ac:spMkLst>
        </pc:spChg>
        <pc:spChg chg="mod topLvl">
          <ac:chgData name="Enrico Rossini" userId="60093650bbc43f0c" providerId="LiveId" clId="{A59720DB-88B2-4751-B1AA-007A870A6BEF}" dt="2022-07-13T18:49:47.387" v="5916" actId="165"/>
          <ac:spMkLst>
            <pc:docMk/>
            <pc:sldMk cId="409362166" sldId="2002"/>
            <ac:spMk id="14" creationId="{22B18889-144E-F424-BD15-1229B14652D8}"/>
          </ac:spMkLst>
        </pc:spChg>
        <pc:spChg chg="mod topLvl">
          <ac:chgData name="Enrico Rossini" userId="60093650bbc43f0c" providerId="LiveId" clId="{A59720DB-88B2-4751-B1AA-007A870A6BEF}" dt="2022-07-13T18:49:47.387" v="5916" actId="165"/>
          <ac:spMkLst>
            <pc:docMk/>
            <pc:sldMk cId="409362166" sldId="2002"/>
            <ac:spMk id="15" creationId="{8D2B13C7-84F1-61D4-A580-29523A097C7D}"/>
          </ac:spMkLst>
        </pc:spChg>
        <pc:grpChg chg="del mod">
          <ac:chgData name="Enrico Rossini" userId="60093650bbc43f0c" providerId="LiveId" clId="{A59720DB-88B2-4751-B1AA-007A870A6BEF}" dt="2022-07-13T18:49:47.387" v="5916" actId="165"/>
          <ac:grpSpMkLst>
            <pc:docMk/>
            <pc:sldMk cId="409362166" sldId="2002"/>
            <ac:grpSpMk id="7" creationId="{125DA154-31E1-28E7-23C1-83DDA4735D5F}"/>
          </ac:grpSpMkLst>
        </pc:grpChg>
        <pc:graphicFrameChg chg="add del">
          <ac:chgData name="Enrico Rossini" userId="60093650bbc43f0c" providerId="LiveId" clId="{A59720DB-88B2-4751-B1AA-007A870A6BEF}" dt="2022-07-13T18:48:56.675" v="5906" actId="26606"/>
          <ac:graphicFrameMkLst>
            <pc:docMk/>
            <pc:sldMk cId="409362166" sldId="2002"/>
            <ac:graphicFrameMk id="6" creationId="{22818668-8CA4-1B35-2D78-11556B6B2AA2}"/>
          </ac:graphicFrameMkLst>
        </pc:graphicFrameChg>
        <pc:graphicFrameChg chg="add del">
          <ac:chgData name="Enrico Rossini" userId="60093650bbc43f0c" providerId="LiveId" clId="{A59720DB-88B2-4751-B1AA-007A870A6BEF}" dt="2022-07-13T18:48:59.130" v="5908" actId="26606"/>
          <ac:graphicFrameMkLst>
            <pc:docMk/>
            <pc:sldMk cId="409362166" sldId="2002"/>
            <ac:graphicFrameMk id="8" creationId="{5F60FF27-00AC-A6A6-0AA7-69A913293F62}"/>
          </ac:graphicFrameMkLst>
        </pc:graphicFrameChg>
        <pc:graphicFrameChg chg="add del">
          <ac:chgData name="Enrico Rossini" userId="60093650bbc43f0c" providerId="LiveId" clId="{A59720DB-88B2-4751-B1AA-007A870A6BEF}" dt="2022-07-13T18:49:31.141" v="5913" actId="18245"/>
          <ac:graphicFrameMkLst>
            <pc:docMk/>
            <pc:sldMk cId="409362166" sldId="2002"/>
            <ac:graphicFrameMk id="10" creationId="{22818668-8CA4-1B35-2D78-11556B6B2AA2}"/>
          </ac:graphicFrameMkLst>
        </pc:graphicFrameChg>
      </pc:sldChg>
      <pc:sldChg chg="addSp delSp modSp new mod modAnim">
        <pc:chgData name="Enrico Rossini" userId="60093650bbc43f0c" providerId="LiveId" clId="{A59720DB-88B2-4751-B1AA-007A870A6BEF}" dt="2022-07-13T18:54:36.183" v="5950"/>
        <pc:sldMkLst>
          <pc:docMk/>
          <pc:sldMk cId="1262254497" sldId="2003"/>
        </pc:sldMkLst>
        <pc:spChg chg="mod">
          <ac:chgData name="Enrico Rossini" userId="60093650bbc43f0c" providerId="LiveId" clId="{A59720DB-88B2-4751-B1AA-007A870A6BEF}" dt="2022-07-13T18:52:19.305" v="5925"/>
          <ac:spMkLst>
            <pc:docMk/>
            <pc:sldMk cId="1262254497" sldId="2003"/>
            <ac:spMk id="2" creationId="{F6048904-AB27-79EF-5076-210DD8E71D2C}"/>
          </ac:spMkLst>
        </pc:spChg>
        <pc:spChg chg="del">
          <ac:chgData name="Enrico Rossini" userId="60093650bbc43f0c" providerId="LiveId" clId="{A59720DB-88B2-4751-B1AA-007A870A6BEF}" dt="2022-07-13T18:52:24.917" v="5926"/>
          <ac:spMkLst>
            <pc:docMk/>
            <pc:sldMk cId="1262254497" sldId="2003"/>
            <ac:spMk id="4" creationId="{A8AB7484-EBC1-104C-CCE7-0E494B2F0EDA}"/>
          </ac:spMkLst>
        </pc:spChg>
        <pc:spChg chg="add mod">
          <ac:chgData name="Enrico Rossini" userId="60093650bbc43f0c" providerId="LiveId" clId="{A59720DB-88B2-4751-B1AA-007A870A6BEF}" dt="2022-07-13T18:54:25.080" v="5948" actId="14100"/>
          <ac:spMkLst>
            <pc:docMk/>
            <pc:sldMk cId="1262254497" sldId="2003"/>
            <ac:spMk id="7" creationId="{36D64939-5463-921C-78EF-E79CD8174AF7}"/>
          </ac:spMkLst>
        </pc:spChg>
        <pc:picChg chg="add mod">
          <ac:chgData name="Enrico Rossini" userId="60093650bbc43f0c" providerId="LiveId" clId="{A59720DB-88B2-4751-B1AA-007A870A6BEF}" dt="2022-07-13T18:53:05.522" v="5932" actId="1076"/>
          <ac:picMkLst>
            <pc:docMk/>
            <pc:sldMk cId="1262254497" sldId="2003"/>
            <ac:picMk id="6" creationId="{7A1A5F75-8796-CE3E-06CE-85B5489AEA9C}"/>
          </ac:picMkLst>
        </pc:picChg>
        <pc:picChg chg="add mod">
          <ac:chgData name="Enrico Rossini" userId="60093650bbc43f0c" providerId="LiveId" clId="{A59720DB-88B2-4751-B1AA-007A870A6BEF}" dt="2022-07-13T18:54:30.106" v="5949" actId="14100"/>
          <ac:picMkLst>
            <pc:docMk/>
            <pc:sldMk cId="1262254497" sldId="2003"/>
            <ac:picMk id="9" creationId="{E8C84BDC-2FA7-F13E-0AE1-71FAF8B2D7DB}"/>
          </ac:picMkLst>
        </pc:picChg>
      </pc:sldChg>
      <pc:sldChg chg="addSp delSp modSp new mod modAnim">
        <pc:chgData name="Enrico Rossini" userId="60093650bbc43f0c" providerId="LiveId" clId="{A59720DB-88B2-4751-B1AA-007A870A6BEF}" dt="2022-07-13T19:03:42.747" v="6053" actId="478"/>
        <pc:sldMkLst>
          <pc:docMk/>
          <pc:sldMk cId="3134628076" sldId="2004"/>
        </pc:sldMkLst>
        <pc:spChg chg="mod">
          <ac:chgData name="Enrico Rossini" userId="60093650bbc43f0c" providerId="LiveId" clId="{A59720DB-88B2-4751-B1AA-007A870A6BEF}" dt="2022-07-13T18:55:20.238" v="5989" actId="20577"/>
          <ac:spMkLst>
            <pc:docMk/>
            <pc:sldMk cId="3134628076" sldId="2004"/>
            <ac:spMk id="2" creationId="{52ABF05B-2C0C-9C36-74BA-5A90938DD297}"/>
          </ac:spMkLst>
        </pc:spChg>
        <pc:spChg chg="del">
          <ac:chgData name="Enrico Rossini" userId="60093650bbc43f0c" providerId="LiveId" clId="{A59720DB-88B2-4751-B1AA-007A870A6BEF}" dt="2022-07-13T19:03:42.747" v="6053" actId="478"/>
          <ac:spMkLst>
            <pc:docMk/>
            <pc:sldMk cId="3134628076" sldId="2004"/>
            <ac:spMk id="3" creationId="{DD991EC1-A71F-04E1-8B80-EBC95E404C7F}"/>
          </ac:spMkLst>
        </pc:spChg>
        <pc:spChg chg="mod">
          <ac:chgData name="Enrico Rossini" userId="60093650bbc43f0c" providerId="LiveId" clId="{A59720DB-88B2-4751-B1AA-007A870A6BEF}" dt="2022-07-13T19:00:47.026" v="6048" actId="14100"/>
          <ac:spMkLst>
            <pc:docMk/>
            <pc:sldMk cId="3134628076" sldId="2004"/>
            <ac:spMk id="4" creationId="{D01D8827-F279-6707-11BD-EC820D5A48A5}"/>
          </ac:spMkLst>
        </pc:spChg>
        <pc:spChg chg="add mod">
          <ac:chgData name="Enrico Rossini" userId="60093650bbc43f0c" providerId="LiveId" clId="{A59720DB-88B2-4751-B1AA-007A870A6BEF}" dt="2022-07-13T19:00:53.355" v="6050" actId="14100"/>
          <ac:spMkLst>
            <pc:docMk/>
            <pc:sldMk cId="3134628076" sldId="2004"/>
            <ac:spMk id="5" creationId="{7B819F45-9CEB-3A78-C505-67CB6DA1FDDF}"/>
          </ac:spMkLst>
        </pc:spChg>
        <pc:spChg chg="add mod">
          <ac:chgData name="Enrico Rossini" userId="60093650bbc43f0c" providerId="LiveId" clId="{A59720DB-88B2-4751-B1AA-007A870A6BEF}" dt="2022-07-13T18:57:20.319" v="6014" actId="20577"/>
          <ac:spMkLst>
            <pc:docMk/>
            <pc:sldMk cId="3134628076" sldId="2004"/>
            <ac:spMk id="6" creationId="{CFDF8305-563C-752A-1993-2D2F7510907A}"/>
          </ac:spMkLst>
        </pc:spChg>
        <pc:spChg chg="add mod">
          <ac:chgData name="Enrico Rossini" userId="60093650bbc43f0c" providerId="LiveId" clId="{A59720DB-88B2-4751-B1AA-007A870A6BEF}" dt="2022-07-13T18:58:48.826" v="6032" actId="14100"/>
          <ac:spMkLst>
            <pc:docMk/>
            <pc:sldMk cId="3134628076" sldId="2004"/>
            <ac:spMk id="8" creationId="{1AEE2707-D382-CDA7-B7AC-FA63245650A2}"/>
          </ac:spMkLst>
        </pc:spChg>
        <pc:spChg chg="add mod">
          <ac:chgData name="Enrico Rossini" userId="60093650bbc43f0c" providerId="LiveId" clId="{A59720DB-88B2-4751-B1AA-007A870A6BEF}" dt="2022-07-13T19:00:26.821" v="6044" actId="113"/>
          <ac:spMkLst>
            <pc:docMk/>
            <pc:sldMk cId="3134628076" sldId="2004"/>
            <ac:spMk id="9" creationId="{91301952-146D-2E4E-EC80-B777F7AFDCF5}"/>
          </ac:spMkLst>
        </pc:spChg>
        <pc:spChg chg="add mod">
          <ac:chgData name="Enrico Rossini" userId="60093650bbc43f0c" providerId="LiveId" clId="{A59720DB-88B2-4751-B1AA-007A870A6BEF}" dt="2022-07-13T19:00:30.185" v="6045" actId="113"/>
          <ac:spMkLst>
            <pc:docMk/>
            <pc:sldMk cId="3134628076" sldId="2004"/>
            <ac:spMk id="10" creationId="{CECB36D6-DDA1-7B11-FDA3-961381CA8B52}"/>
          </ac:spMkLst>
        </pc:spChg>
        <pc:spChg chg="add mod">
          <ac:chgData name="Enrico Rossini" userId="60093650bbc43f0c" providerId="LiveId" clId="{A59720DB-88B2-4751-B1AA-007A870A6BEF}" dt="2022-07-13T19:00:33.933" v="6046" actId="113"/>
          <ac:spMkLst>
            <pc:docMk/>
            <pc:sldMk cId="3134628076" sldId="2004"/>
            <ac:spMk id="11" creationId="{3E33A028-4882-2C26-6B47-263DE628FEAB}"/>
          </ac:spMkLst>
        </pc:spChg>
      </pc:sldChg>
      <pc:sldChg chg="addSp delSp modSp new mod">
        <pc:chgData name="Enrico Rossini" userId="60093650bbc43f0c" providerId="LiveId" clId="{A59720DB-88B2-4751-B1AA-007A870A6BEF}" dt="2022-07-13T19:41:59.738" v="6075" actId="12385"/>
        <pc:sldMkLst>
          <pc:docMk/>
          <pc:sldMk cId="1151635576" sldId="2005"/>
        </pc:sldMkLst>
        <pc:spChg chg="mod">
          <ac:chgData name="Enrico Rossini" userId="60093650bbc43f0c" providerId="LiveId" clId="{A59720DB-88B2-4751-B1AA-007A870A6BEF}" dt="2022-07-13T19:40:03.034" v="6064" actId="20577"/>
          <ac:spMkLst>
            <pc:docMk/>
            <pc:sldMk cId="1151635576" sldId="2005"/>
            <ac:spMk id="2" creationId="{E1E2411F-E8FE-9081-99F8-E7FB127038CF}"/>
          </ac:spMkLst>
        </pc:spChg>
        <pc:spChg chg="del">
          <ac:chgData name="Enrico Rossini" userId="60093650bbc43f0c" providerId="LiveId" clId="{A59720DB-88B2-4751-B1AA-007A870A6BEF}" dt="2022-07-13T19:41:14.367" v="6065"/>
          <ac:spMkLst>
            <pc:docMk/>
            <pc:sldMk cId="1151635576" sldId="2005"/>
            <ac:spMk id="4" creationId="{DF2F3F52-C765-B781-68E1-07B2AFB8E574}"/>
          </ac:spMkLst>
        </pc:spChg>
        <pc:graphicFrameChg chg="add mod modGraphic">
          <ac:chgData name="Enrico Rossini" userId="60093650bbc43f0c" providerId="LiveId" clId="{A59720DB-88B2-4751-B1AA-007A870A6BEF}" dt="2022-07-13T19:41:59.738" v="6075" actId="12385"/>
          <ac:graphicFrameMkLst>
            <pc:docMk/>
            <pc:sldMk cId="1151635576" sldId="2005"/>
            <ac:graphicFrameMk id="5" creationId="{0B89198F-1989-79BA-13CF-E8604AD3E42F}"/>
          </ac:graphicFrameMkLst>
        </pc:graphicFrameChg>
      </pc:sldChg>
      <pc:sldChg chg="addSp delSp modSp new mod modAnim">
        <pc:chgData name="Enrico Rossini" userId="60093650bbc43f0c" providerId="LiveId" clId="{A59720DB-88B2-4751-B1AA-007A870A6BEF}" dt="2022-07-13T19:56:35.982" v="6083"/>
        <pc:sldMkLst>
          <pc:docMk/>
          <pc:sldMk cId="4118682763" sldId="2006"/>
        </pc:sldMkLst>
        <pc:spChg chg="del">
          <ac:chgData name="Enrico Rossini" userId="60093650bbc43f0c" providerId="LiveId" clId="{A59720DB-88B2-4751-B1AA-007A870A6BEF}" dt="2022-07-13T19:56:02.792" v="6077"/>
          <ac:spMkLst>
            <pc:docMk/>
            <pc:sldMk cId="4118682763" sldId="2006"/>
            <ac:spMk id="4" creationId="{4812E4AB-B56B-E0BC-1280-D34A2A966FF5}"/>
          </ac:spMkLst>
        </pc:spChg>
        <pc:picChg chg="add mod">
          <ac:chgData name="Enrico Rossini" userId="60093650bbc43f0c" providerId="LiveId" clId="{A59720DB-88B2-4751-B1AA-007A870A6BEF}" dt="2022-07-13T19:56:04.907" v="6079" actId="962"/>
          <ac:picMkLst>
            <pc:docMk/>
            <pc:sldMk cId="4118682763" sldId="2006"/>
            <ac:picMk id="6" creationId="{F8FBC461-D724-0AB8-D031-9021113F4643}"/>
          </ac:picMkLst>
        </pc:picChg>
      </pc:sldChg>
      <pc:sldChg chg="addSp delSp modSp new mod modAnim">
        <pc:chgData name="Enrico Rossini" userId="60093650bbc43f0c" providerId="LiveId" clId="{A59720DB-88B2-4751-B1AA-007A870A6BEF}" dt="2022-07-13T20:00:06.006" v="6100"/>
        <pc:sldMkLst>
          <pc:docMk/>
          <pc:sldMk cId="1788042040" sldId="2007"/>
        </pc:sldMkLst>
        <pc:spChg chg="add del">
          <ac:chgData name="Enrico Rossini" userId="60093650bbc43f0c" providerId="LiveId" clId="{A59720DB-88B2-4751-B1AA-007A870A6BEF}" dt="2022-07-13T19:59:22.755" v="6090"/>
          <ac:spMkLst>
            <pc:docMk/>
            <pc:sldMk cId="1788042040" sldId="2007"/>
            <ac:spMk id="4" creationId="{9684D5D8-96C8-475D-E168-A039949A4F9D}"/>
          </ac:spMkLst>
        </pc:spChg>
        <pc:spChg chg="add del mod">
          <ac:chgData name="Enrico Rossini" userId="60093650bbc43f0c" providerId="LiveId" clId="{A59720DB-88B2-4751-B1AA-007A870A6BEF}" dt="2022-07-13T19:59:33.347" v="6094"/>
          <ac:spMkLst>
            <pc:docMk/>
            <pc:sldMk cId="1788042040" sldId="2007"/>
            <ac:spMk id="10" creationId="{D43A63CA-513B-B83C-4550-1D8A5365BF97}"/>
          </ac:spMkLst>
        </pc:spChg>
        <pc:picChg chg="add del mod">
          <ac:chgData name="Enrico Rossini" userId="60093650bbc43f0c" providerId="LiveId" clId="{A59720DB-88B2-4751-B1AA-007A870A6BEF}" dt="2022-07-13T19:59:19.949" v="6089"/>
          <ac:picMkLst>
            <pc:docMk/>
            <pc:sldMk cId="1788042040" sldId="2007"/>
            <ac:picMk id="6" creationId="{4BCB8EC0-FCD0-A8AC-AB9C-6711581BF232}"/>
          </ac:picMkLst>
        </pc:picChg>
        <pc:picChg chg="add del mod">
          <ac:chgData name="Enrico Rossini" userId="60093650bbc43f0c" providerId="LiveId" clId="{A59720DB-88B2-4751-B1AA-007A870A6BEF}" dt="2022-07-13T19:59:27.791" v="6093" actId="478"/>
          <ac:picMkLst>
            <pc:docMk/>
            <pc:sldMk cId="1788042040" sldId="2007"/>
            <ac:picMk id="8" creationId="{AF001B3C-E27F-D72B-52BD-D263F89E3A41}"/>
          </ac:picMkLst>
        </pc:picChg>
        <pc:picChg chg="add mod">
          <ac:chgData name="Enrico Rossini" userId="60093650bbc43f0c" providerId="LiveId" clId="{A59720DB-88B2-4751-B1AA-007A870A6BEF}" dt="2022-07-13T19:59:58.837" v="6099" actId="1076"/>
          <ac:picMkLst>
            <pc:docMk/>
            <pc:sldMk cId="1788042040" sldId="2007"/>
            <ac:picMk id="12" creationId="{B5591E88-8A2E-1E6E-97AE-8A511F58DCB4}"/>
          </ac:picMkLst>
        </pc:picChg>
      </pc:sldChg>
      <pc:sldChg chg="addSp delSp modSp new mod">
        <pc:chgData name="Enrico Rossini" userId="60093650bbc43f0c" providerId="LiveId" clId="{A59720DB-88B2-4751-B1AA-007A870A6BEF}" dt="2022-07-13T20:01:53.492" v="6118" actId="1076"/>
        <pc:sldMkLst>
          <pc:docMk/>
          <pc:sldMk cId="3651987500" sldId="2008"/>
        </pc:sldMkLst>
        <pc:spChg chg="mod">
          <ac:chgData name="Enrico Rossini" userId="60093650bbc43f0c" providerId="LiveId" clId="{A59720DB-88B2-4751-B1AA-007A870A6BEF}" dt="2022-07-13T20:01:31.729" v="6111" actId="20577"/>
          <ac:spMkLst>
            <pc:docMk/>
            <pc:sldMk cId="3651987500" sldId="2008"/>
            <ac:spMk id="2" creationId="{E743F6C2-44F3-80EB-C214-2FAB6E19C747}"/>
          </ac:spMkLst>
        </pc:spChg>
        <pc:spChg chg="del">
          <ac:chgData name="Enrico Rossini" userId="60093650bbc43f0c" providerId="LiveId" clId="{A59720DB-88B2-4751-B1AA-007A870A6BEF}" dt="2022-07-13T20:01:36.710" v="6112"/>
          <ac:spMkLst>
            <pc:docMk/>
            <pc:sldMk cId="3651987500" sldId="2008"/>
            <ac:spMk id="4" creationId="{09FDC011-0071-2391-AD3D-10AF60BB3B77}"/>
          </ac:spMkLst>
        </pc:spChg>
        <pc:picChg chg="add mod">
          <ac:chgData name="Enrico Rossini" userId="60093650bbc43f0c" providerId="LiveId" clId="{A59720DB-88B2-4751-B1AA-007A870A6BEF}" dt="2022-07-13T20:01:53.492" v="6118" actId="1076"/>
          <ac:picMkLst>
            <pc:docMk/>
            <pc:sldMk cId="3651987500" sldId="2008"/>
            <ac:picMk id="6" creationId="{BD8504D9-D594-8322-7890-032193A2D180}"/>
          </ac:picMkLst>
        </pc:picChg>
      </pc:sldChg>
      <pc:sldChg chg="new del">
        <pc:chgData name="Enrico Rossini" userId="60093650bbc43f0c" providerId="LiveId" clId="{A59720DB-88B2-4751-B1AA-007A870A6BEF}" dt="2022-07-13T20:02:17.092" v="6120" actId="2696"/>
        <pc:sldMkLst>
          <pc:docMk/>
          <pc:sldMk cId="268835636" sldId="2009"/>
        </pc:sldMkLst>
      </pc:sldChg>
      <pc:sldChg chg="addSp delSp modSp new mod modAnim">
        <pc:chgData name="Enrico Rossini" userId="60093650bbc43f0c" providerId="LiveId" clId="{A59720DB-88B2-4751-B1AA-007A870A6BEF}" dt="2022-07-13T20:06:43.779" v="6180"/>
        <pc:sldMkLst>
          <pc:docMk/>
          <pc:sldMk cId="4236338874" sldId="2009"/>
        </pc:sldMkLst>
        <pc:spChg chg="mod">
          <ac:chgData name="Enrico Rossini" userId="60093650bbc43f0c" providerId="LiveId" clId="{A59720DB-88B2-4751-B1AA-007A870A6BEF}" dt="2022-07-13T20:02:38.165" v="6150" actId="20577"/>
          <ac:spMkLst>
            <pc:docMk/>
            <pc:sldMk cId="4236338874" sldId="2009"/>
            <ac:spMk id="2" creationId="{B8605914-2AB9-D4E9-106F-A87790EFD83B}"/>
          </ac:spMkLst>
        </pc:spChg>
        <pc:spChg chg="del">
          <ac:chgData name="Enrico Rossini" userId="60093650bbc43f0c" providerId="LiveId" clId="{A59720DB-88B2-4751-B1AA-007A870A6BEF}" dt="2022-07-13T20:03:34.119" v="6151"/>
          <ac:spMkLst>
            <pc:docMk/>
            <pc:sldMk cId="4236338874" sldId="2009"/>
            <ac:spMk id="4" creationId="{6F874693-2BE9-0C11-00FB-466E71C817D9}"/>
          </ac:spMkLst>
        </pc:spChg>
        <pc:spChg chg="add del mod">
          <ac:chgData name="Enrico Rossini" userId="60093650bbc43f0c" providerId="LiveId" clId="{A59720DB-88B2-4751-B1AA-007A870A6BEF}" dt="2022-07-13T20:04:56.085" v="6164"/>
          <ac:spMkLst>
            <pc:docMk/>
            <pc:sldMk cId="4236338874" sldId="2009"/>
            <ac:spMk id="7" creationId="{7D83B03D-407F-1D65-CC28-445D41A5315C}"/>
          </ac:spMkLst>
        </pc:spChg>
        <pc:spChg chg="add del mod">
          <ac:chgData name="Enrico Rossini" userId="60093650bbc43f0c" providerId="LiveId" clId="{A59720DB-88B2-4751-B1AA-007A870A6BEF}" dt="2022-07-13T20:04:56.088" v="6166"/>
          <ac:spMkLst>
            <pc:docMk/>
            <pc:sldMk cId="4236338874" sldId="2009"/>
            <ac:spMk id="8" creationId="{C64E1EC0-3A07-3851-8716-98616C36EFBF}"/>
          </ac:spMkLst>
        </pc:spChg>
        <pc:spChg chg="add mod">
          <ac:chgData name="Enrico Rossini" userId="60093650bbc43f0c" providerId="LiveId" clId="{A59720DB-88B2-4751-B1AA-007A870A6BEF}" dt="2022-07-13T20:06:09.263" v="6177" actId="12"/>
          <ac:spMkLst>
            <pc:docMk/>
            <pc:sldMk cId="4236338874" sldId="2009"/>
            <ac:spMk id="10" creationId="{3BEAD454-6853-AD06-7C5F-AA66BA3E58C8}"/>
          </ac:spMkLst>
        </pc:spChg>
        <pc:graphicFrameChg chg="add mod modGraphic">
          <ac:chgData name="Enrico Rossini" userId="60093650bbc43f0c" providerId="LiveId" clId="{A59720DB-88B2-4751-B1AA-007A870A6BEF}" dt="2022-07-13T20:05:20.835" v="6167" actId="1076"/>
          <ac:graphicFrameMkLst>
            <pc:docMk/>
            <pc:sldMk cId="4236338874" sldId="2009"/>
            <ac:graphicFrameMk id="9" creationId="{FAB095FC-8CD8-0F45-7BB1-BF57240EE2D5}"/>
          </ac:graphicFrameMkLst>
        </pc:graphicFrameChg>
        <pc:picChg chg="add mod">
          <ac:chgData name="Enrico Rossini" userId="60093650bbc43f0c" providerId="LiveId" clId="{A59720DB-88B2-4751-B1AA-007A870A6BEF}" dt="2022-07-13T20:03:43.705" v="6155" actId="1076"/>
          <ac:picMkLst>
            <pc:docMk/>
            <pc:sldMk cId="4236338874" sldId="2009"/>
            <ac:picMk id="6" creationId="{4D0B907E-5DC6-C167-2B04-B8C863C70DB6}"/>
          </ac:picMkLst>
        </pc:picChg>
      </pc:sldChg>
      <pc:sldChg chg="addSp modSp new mod modAnim">
        <pc:chgData name="Enrico Rossini" userId="60093650bbc43f0c" providerId="LiveId" clId="{A59720DB-88B2-4751-B1AA-007A870A6BEF}" dt="2022-07-13T20:10:19.544" v="6310"/>
        <pc:sldMkLst>
          <pc:docMk/>
          <pc:sldMk cId="2898669771" sldId="2010"/>
        </pc:sldMkLst>
        <pc:spChg chg="mod">
          <ac:chgData name="Enrico Rossini" userId="60093650bbc43f0c" providerId="LiveId" clId="{A59720DB-88B2-4751-B1AA-007A870A6BEF}" dt="2022-07-13T20:08:57.588" v="6205" actId="20577"/>
          <ac:spMkLst>
            <pc:docMk/>
            <pc:sldMk cId="2898669771" sldId="2010"/>
            <ac:spMk id="2" creationId="{C2D03C96-FBDE-E8C4-6AA4-17067EC19D90}"/>
          </ac:spMkLst>
        </pc:spChg>
        <pc:spChg chg="mod">
          <ac:chgData name="Enrico Rossini" userId="60093650bbc43f0c" providerId="LiveId" clId="{A59720DB-88B2-4751-B1AA-007A870A6BEF}" dt="2022-07-13T20:10:11.682" v="6308" actId="20577"/>
          <ac:spMkLst>
            <pc:docMk/>
            <pc:sldMk cId="2898669771" sldId="2010"/>
            <ac:spMk id="4" creationId="{0912A9D8-C60E-E4EB-F0A9-D68C405BFC6E}"/>
          </ac:spMkLst>
        </pc:spChg>
        <pc:picChg chg="add mod">
          <ac:chgData name="Enrico Rossini" userId="60093650bbc43f0c" providerId="LiveId" clId="{A59720DB-88B2-4751-B1AA-007A870A6BEF}" dt="2022-07-13T20:10:09.241" v="6306" actId="1076"/>
          <ac:picMkLst>
            <pc:docMk/>
            <pc:sldMk cId="2898669771" sldId="2010"/>
            <ac:picMk id="6" creationId="{A1E045E1-F6A8-5ED6-D024-F725A93F0117}"/>
          </ac:picMkLst>
        </pc:picChg>
      </pc:sldChg>
      <pc:sldChg chg="addSp delSp modSp new mod modAnim">
        <pc:chgData name="Enrico Rossini" userId="60093650bbc43f0c" providerId="LiveId" clId="{A59720DB-88B2-4751-B1AA-007A870A6BEF}" dt="2022-07-13T20:12:07.146" v="6351"/>
        <pc:sldMkLst>
          <pc:docMk/>
          <pc:sldMk cId="2542637642" sldId="2011"/>
        </pc:sldMkLst>
        <pc:spChg chg="mod">
          <ac:chgData name="Enrico Rossini" userId="60093650bbc43f0c" providerId="LiveId" clId="{A59720DB-88B2-4751-B1AA-007A870A6BEF}" dt="2022-07-13T20:11:00.408" v="6312"/>
          <ac:spMkLst>
            <pc:docMk/>
            <pc:sldMk cId="2542637642" sldId="2011"/>
            <ac:spMk id="2" creationId="{96A818EA-04AC-48EB-F17A-71EF0C9398B1}"/>
          </ac:spMkLst>
        </pc:spChg>
        <pc:spChg chg="del">
          <ac:chgData name="Enrico Rossini" userId="60093650bbc43f0c" providerId="LiveId" clId="{A59720DB-88B2-4751-B1AA-007A870A6BEF}" dt="2022-07-13T20:11:06.161" v="6313"/>
          <ac:spMkLst>
            <pc:docMk/>
            <pc:sldMk cId="2542637642" sldId="2011"/>
            <ac:spMk id="4" creationId="{24697634-2331-77F0-7175-61BD75EB6AAB}"/>
          </ac:spMkLst>
        </pc:spChg>
        <pc:spChg chg="add mod">
          <ac:chgData name="Enrico Rossini" userId="60093650bbc43f0c" providerId="LiveId" clId="{A59720DB-88B2-4751-B1AA-007A870A6BEF}" dt="2022-07-13T20:11:58.887" v="6349" actId="403"/>
          <ac:spMkLst>
            <pc:docMk/>
            <pc:sldMk cId="2542637642" sldId="2011"/>
            <ac:spMk id="7" creationId="{A7795035-BB06-F8B1-B175-2D7629F2B258}"/>
          </ac:spMkLst>
        </pc:spChg>
        <pc:picChg chg="add mod">
          <ac:chgData name="Enrico Rossini" userId="60093650bbc43f0c" providerId="LiveId" clId="{A59720DB-88B2-4751-B1AA-007A870A6BEF}" dt="2022-07-13T20:11:38.968" v="6318" actId="1076"/>
          <ac:picMkLst>
            <pc:docMk/>
            <pc:sldMk cId="2542637642" sldId="2011"/>
            <ac:picMk id="6" creationId="{43F997FB-7825-4704-6513-51AB5659F333}"/>
          </ac:picMkLst>
        </pc:picChg>
      </pc:sldChg>
      <pc:sldChg chg="addSp delSp modSp new mod">
        <pc:chgData name="Enrico Rossini" userId="60093650bbc43f0c" providerId="LiveId" clId="{A59720DB-88B2-4751-B1AA-007A870A6BEF}" dt="2022-07-13T20:13:36.922" v="6382" actId="1076"/>
        <pc:sldMkLst>
          <pc:docMk/>
          <pc:sldMk cId="634783021" sldId="2012"/>
        </pc:sldMkLst>
        <pc:spChg chg="mod">
          <ac:chgData name="Enrico Rossini" userId="60093650bbc43f0c" providerId="LiveId" clId="{A59720DB-88B2-4751-B1AA-007A870A6BEF}" dt="2022-07-13T20:13:03.535" v="6375" actId="20577"/>
          <ac:spMkLst>
            <pc:docMk/>
            <pc:sldMk cId="634783021" sldId="2012"/>
            <ac:spMk id="2" creationId="{3DA457A8-6074-D737-840A-B26F382670E3}"/>
          </ac:spMkLst>
        </pc:spChg>
        <pc:spChg chg="del">
          <ac:chgData name="Enrico Rossini" userId="60093650bbc43f0c" providerId="LiveId" clId="{A59720DB-88B2-4751-B1AA-007A870A6BEF}" dt="2022-07-13T20:13:15.368" v="6376"/>
          <ac:spMkLst>
            <pc:docMk/>
            <pc:sldMk cId="634783021" sldId="2012"/>
            <ac:spMk id="4" creationId="{9F152869-D0E8-DE0C-3400-A90B90DF58CF}"/>
          </ac:spMkLst>
        </pc:spChg>
        <pc:picChg chg="add mod">
          <ac:chgData name="Enrico Rossini" userId="60093650bbc43f0c" providerId="LiveId" clId="{A59720DB-88B2-4751-B1AA-007A870A6BEF}" dt="2022-07-13T20:13:36.922" v="6382" actId="1076"/>
          <ac:picMkLst>
            <pc:docMk/>
            <pc:sldMk cId="634783021" sldId="2012"/>
            <ac:picMk id="6" creationId="{49AF708C-BCE4-2E6E-54A3-E5A4640D5C3E}"/>
          </ac:picMkLst>
        </pc:picChg>
      </pc:sldChg>
      <pc:sldChg chg="addSp delSp modSp new mod">
        <pc:chgData name="Enrico Rossini" userId="60093650bbc43f0c" providerId="LiveId" clId="{A59720DB-88B2-4751-B1AA-007A870A6BEF}" dt="2022-07-13T20:14:41.449" v="6408" actId="1076"/>
        <pc:sldMkLst>
          <pc:docMk/>
          <pc:sldMk cId="3113351956" sldId="2013"/>
        </pc:sldMkLst>
        <pc:spChg chg="mod">
          <ac:chgData name="Enrico Rossini" userId="60093650bbc43f0c" providerId="LiveId" clId="{A59720DB-88B2-4751-B1AA-007A870A6BEF}" dt="2022-07-13T20:14:22.700" v="6402" actId="20577"/>
          <ac:spMkLst>
            <pc:docMk/>
            <pc:sldMk cId="3113351956" sldId="2013"/>
            <ac:spMk id="2" creationId="{0864E70F-CD1B-216E-730F-DC75534FC664}"/>
          </ac:spMkLst>
        </pc:spChg>
        <pc:spChg chg="del">
          <ac:chgData name="Enrico Rossini" userId="60093650bbc43f0c" providerId="LiveId" clId="{A59720DB-88B2-4751-B1AA-007A870A6BEF}" dt="2022-07-13T20:14:29.827" v="6403"/>
          <ac:spMkLst>
            <pc:docMk/>
            <pc:sldMk cId="3113351956" sldId="2013"/>
            <ac:spMk id="4" creationId="{DB451104-376C-F792-D7BD-AFCAE2ADC298}"/>
          </ac:spMkLst>
        </pc:spChg>
        <pc:picChg chg="add mod">
          <ac:chgData name="Enrico Rossini" userId="60093650bbc43f0c" providerId="LiveId" clId="{A59720DB-88B2-4751-B1AA-007A870A6BEF}" dt="2022-07-13T20:14:41.449" v="6408" actId="1076"/>
          <ac:picMkLst>
            <pc:docMk/>
            <pc:sldMk cId="3113351956" sldId="2013"/>
            <ac:picMk id="6" creationId="{98069BBD-FC1F-1B73-277A-DDC6252A5498}"/>
          </ac:picMkLst>
        </pc:picChg>
      </pc:sldChg>
      <pc:sldChg chg="addSp delSp modSp new mod">
        <pc:chgData name="Enrico Rossini" userId="60093650bbc43f0c" providerId="LiveId" clId="{A59720DB-88B2-4751-B1AA-007A870A6BEF}" dt="2022-07-13T20:15:34.953" v="6421" actId="14100"/>
        <pc:sldMkLst>
          <pc:docMk/>
          <pc:sldMk cId="2159994090" sldId="2014"/>
        </pc:sldMkLst>
        <pc:spChg chg="mod">
          <ac:chgData name="Enrico Rossini" userId="60093650bbc43f0c" providerId="LiveId" clId="{A59720DB-88B2-4751-B1AA-007A870A6BEF}" dt="2022-07-13T20:15:02.164" v="6410"/>
          <ac:spMkLst>
            <pc:docMk/>
            <pc:sldMk cId="2159994090" sldId="2014"/>
            <ac:spMk id="2" creationId="{1D059FFF-9F8A-D9CB-A882-8F6B9F4B3EA9}"/>
          </ac:spMkLst>
        </pc:spChg>
        <pc:spChg chg="del">
          <ac:chgData name="Enrico Rossini" userId="60093650bbc43f0c" providerId="LiveId" clId="{A59720DB-88B2-4751-B1AA-007A870A6BEF}" dt="2022-07-13T20:15:09.130" v="6411"/>
          <ac:spMkLst>
            <pc:docMk/>
            <pc:sldMk cId="2159994090" sldId="2014"/>
            <ac:spMk id="4" creationId="{0DB8BDD7-D236-7EE2-46F9-5BDC4C4D6541}"/>
          </ac:spMkLst>
        </pc:spChg>
        <pc:picChg chg="add mod">
          <ac:chgData name="Enrico Rossini" userId="60093650bbc43f0c" providerId="LiveId" clId="{A59720DB-88B2-4751-B1AA-007A870A6BEF}" dt="2022-07-13T20:15:16.844" v="6415" actId="1076"/>
          <ac:picMkLst>
            <pc:docMk/>
            <pc:sldMk cId="2159994090" sldId="2014"/>
            <ac:picMk id="6" creationId="{1F4ABD98-33DA-EEE0-7ED1-4EA3C5691922}"/>
          </ac:picMkLst>
        </pc:picChg>
        <pc:picChg chg="add mod">
          <ac:chgData name="Enrico Rossini" userId="60093650bbc43f0c" providerId="LiveId" clId="{A59720DB-88B2-4751-B1AA-007A870A6BEF}" dt="2022-07-13T20:15:34.953" v="6421" actId="14100"/>
          <ac:picMkLst>
            <pc:docMk/>
            <pc:sldMk cId="2159994090" sldId="2014"/>
            <ac:picMk id="8" creationId="{CB03D980-6E3C-C2A9-9CDD-2AA74B51C22D}"/>
          </ac:picMkLst>
        </pc:picChg>
      </pc:sldChg>
      <pc:sldChg chg="addSp delSp modSp new mod">
        <pc:chgData name="Enrico Rossini" userId="60093650bbc43f0c" providerId="LiveId" clId="{A59720DB-88B2-4751-B1AA-007A870A6BEF}" dt="2022-07-13T20:16:30.467" v="6442" actId="1076"/>
        <pc:sldMkLst>
          <pc:docMk/>
          <pc:sldMk cId="3307065778" sldId="2015"/>
        </pc:sldMkLst>
        <pc:spChg chg="mod">
          <ac:chgData name="Enrico Rossini" userId="60093650bbc43f0c" providerId="LiveId" clId="{A59720DB-88B2-4751-B1AA-007A870A6BEF}" dt="2022-07-13T20:16:10.727" v="6436" actId="20577"/>
          <ac:spMkLst>
            <pc:docMk/>
            <pc:sldMk cId="3307065778" sldId="2015"/>
            <ac:spMk id="2" creationId="{75C8DCD6-05DE-0C17-035C-B30113A56ACD}"/>
          </ac:spMkLst>
        </pc:spChg>
        <pc:spChg chg="del">
          <ac:chgData name="Enrico Rossini" userId="60093650bbc43f0c" providerId="LiveId" clId="{A59720DB-88B2-4751-B1AA-007A870A6BEF}" dt="2022-07-13T20:16:21.028" v="6437"/>
          <ac:spMkLst>
            <pc:docMk/>
            <pc:sldMk cId="3307065778" sldId="2015"/>
            <ac:spMk id="4" creationId="{A12511F0-5273-89DD-4188-5B31C38934B0}"/>
          </ac:spMkLst>
        </pc:spChg>
        <pc:picChg chg="add mod">
          <ac:chgData name="Enrico Rossini" userId="60093650bbc43f0c" providerId="LiveId" clId="{A59720DB-88B2-4751-B1AA-007A870A6BEF}" dt="2022-07-13T20:16:30.467" v="6442" actId="1076"/>
          <ac:picMkLst>
            <pc:docMk/>
            <pc:sldMk cId="3307065778" sldId="2015"/>
            <ac:picMk id="6" creationId="{6322E504-689B-575D-8A99-7F570131BCF3}"/>
          </ac:picMkLst>
        </pc:picChg>
      </pc:sldChg>
      <pc:sldChg chg="addSp delSp modSp new mod">
        <pc:chgData name="Enrico Rossini" userId="60093650bbc43f0c" providerId="LiveId" clId="{A59720DB-88B2-4751-B1AA-007A870A6BEF}" dt="2022-07-13T20:19:09.828" v="6486" actId="1035"/>
        <pc:sldMkLst>
          <pc:docMk/>
          <pc:sldMk cId="3418051978" sldId="2016"/>
        </pc:sldMkLst>
        <pc:spChg chg="mod">
          <ac:chgData name="Enrico Rossini" userId="60093650bbc43f0c" providerId="LiveId" clId="{A59720DB-88B2-4751-B1AA-007A870A6BEF}" dt="2022-07-13T20:18:28.847" v="6452" actId="20577"/>
          <ac:spMkLst>
            <pc:docMk/>
            <pc:sldMk cId="3418051978" sldId="2016"/>
            <ac:spMk id="2" creationId="{E2C297B7-21FD-0D26-808C-E8DB1608F4EC}"/>
          </ac:spMkLst>
        </pc:spChg>
        <pc:spChg chg="del">
          <ac:chgData name="Enrico Rossini" userId="60093650bbc43f0c" providerId="LiveId" clId="{A59720DB-88B2-4751-B1AA-007A870A6BEF}" dt="2022-07-13T20:18:35.886" v="6453"/>
          <ac:spMkLst>
            <pc:docMk/>
            <pc:sldMk cId="3418051978" sldId="2016"/>
            <ac:spMk id="4" creationId="{CF95B014-76FE-3DCE-8769-B03F6F8E23C0}"/>
          </ac:spMkLst>
        </pc:spChg>
        <pc:graphicFrameChg chg="add mod modGraphic">
          <ac:chgData name="Enrico Rossini" userId="60093650bbc43f0c" providerId="LiveId" clId="{A59720DB-88B2-4751-B1AA-007A870A6BEF}" dt="2022-07-13T20:19:09.828" v="6486" actId="1035"/>
          <ac:graphicFrameMkLst>
            <pc:docMk/>
            <pc:sldMk cId="3418051978" sldId="2016"/>
            <ac:graphicFrameMk id="5" creationId="{54C4E240-F2EA-6930-373B-63048295AFDE}"/>
          </ac:graphicFrameMkLst>
        </pc:graphicFrameChg>
      </pc:sldChg>
      <pc:sldChg chg="addSp delSp modSp new mod modAnim">
        <pc:chgData name="Enrico Rossini" userId="60093650bbc43f0c" providerId="LiveId" clId="{A59720DB-88B2-4751-B1AA-007A870A6BEF}" dt="2022-07-13T20:21:50.326" v="6515"/>
        <pc:sldMkLst>
          <pc:docMk/>
          <pc:sldMk cId="4109049536" sldId="2017"/>
        </pc:sldMkLst>
        <pc:spChg chg="mod">
          <ac:chgData name="Enrico Rossini" userId="60093650bbc43f0c" providerId="LiveId" clId="{A59720DB-88B2-4751-B1AA-007A870A6BEF}" dt="2022-07-13T20:20:08.654" v="6501" actId="20577"/>
          <ac:spMkLst>
            <pc:docMk/>
            <pc:sldMk cId="4109049536" sldId="2017"/>
            <ac:spMk id="2" creationId="{634C7658-F247-DDC0-B7B2-A1FC8EB52FD8}"/>
          </ac:spMkLst>
        </pc:spChg>
        <pc:spChg chg="del">
          <ac:chgData name="Enrico Rossini" userId="60093650bbc43f0c" providerId="LiveId" clId="{A59720DB-88B2-4751-B1AA-007A870A6BEF}" dt="2022-07-13T20:20:26.023" v="6502"/>
          <ac:spMkLst>
            <pc:docMk/>
            <pc:sldMk cId="4109049536" sldId="2017"/>
            <ac:spMk id="4" creationId="{11C02857-99C8-CE8E-A2F5-4C0CD3A54373}"/>
          </ac:spMkLst>
        </pc:spChg>
        <pc:picChg chg="add mod">
          <ac:chgData name="Enrico Rossini" userId="60093650bbc43f0c" providerId="LiveId" clId="{A59720DB-88B2-4751-B1AA-007A870A6BEF}" dt="2022-07-13T20:21:20.886" v="6510" actId="1076"/>
          <ac:picMkLst>
            <pc:docMk/>
            <pc:sldMk cId="4109049536" sldId="2017"/>
            <ac:picMk id="6" creationId="{91AD8DB8-D0F1-8DA2-CED2-88595B991C13}"/>
          </ac:picMkLst>
        </pc:picChg>
        <pc:picChg chg="add mod">
          <ac:chgData name="Enrico Rossini" userId="60093650bbc43f0c" providerId="LiveId" clId="{A59720DB-88B2-4751-B1AA-007A870A6BEF}" dt="2022-07-13T20:21:31.632" v="6513" actId="14100"/>
          <ac:picMkLst>
            <pc:docMk/>
            <pc:sldMk cId="4109049536" sldId="2017"/>
            <ac:picMk id="7" creationId="{E4CA449C-D5A0-C1E8-0EAC-ADBDDB461B1E}"/>
          </ac:picMkLst>
        </pc:picChg>
      </pc:sldChg>
      <pc:sldChg chg="delSp modSp new mod modAnim">
        <pc:chgData name="Enrico Rossini" userId="60093650bbc43f0c" providerId="LiveId" clId="{A59720DB-88B2-4751-B1AA-007A870A6BEF}" dt="2022-07-13T20:25:55.110" v="6546"/>
        <pc:sldMkLst>
          <pc:docMk/>
          <pc:sldMk cId="552029349" sldId="2018"/>
        </pc:sldMkLst>
        <pc:spChg chg="mod">
          <ac:chgData name="Enrico Rossini" userId="60093650bbc43f0c" providerId="LiveId" clId="{A59720DB-88B2-4751-B1AA-007A870A6BEF}" dt="2022-07-13T20:25:30.905" v="6544" actId="403"/>
          <ac:spMkLst>
            <pc:docMk/>
            <pc:sldMk cId="552029349" sldId="2018"/>
            <ac:spMk id="2" creationId="{903D9A70-49C7-6A3B-89F9-971AB8BB9B0B}"/>
          </ac:spMkLst>
        </pc:spChg>
        <pc:spChg chg="del">
          <ac:chgData name="Enrico Rossini" userId="60093650bbc43f0c" providerId="LiveId" clId="{A59720DB-88B2-4751-B1AA-007A870A6BEF}" dt="2022-07-13T20:25:17.953" v="6538" actId="478"/>
          <ac:spMkLst>
            <pc:docMk/>
            <pc:sldMk cId="552029349" sldId="2018"/>
            <ac:spMk id="3" creationId="{58550BC2-FF0B-B102-5026-3D113462FBF4}"/>
          </ac:spMkLst>
        </pc:spChg>
        <pc:spChg chg="del">
          <ac:chgData name="Enrico Rossini" userId="60093650bbc43f0c" providerId="LiveId" clId="{A59720DB-88B2-4751-B1AA-007A870A6BEF}" dt="2022-07-13T20:25:08.331" v="6517" actId="478"/>
          <ac:spMkLst>
            <pc:docMk/>
            <pc:sldMk cId="552029349" sldId="2018"/>
            <ac:spMk id="4" creationId="{99BC5BB8-8C24-0001-4AD4-775DE36A9D72}"/>
          </ac:spMkLst>
        </pc:spChg>
      </pc:sldChg>
      <pc:sldChg chg="addSp delSp modSp new mod">
        <pc:chgData name="Enrico Rossini" userId="60093650bbc43f0c" providerId="LiveId" clId="{A59720DB-88B2-4751-B1AA-007A870A6BEF}" dt="2022-07-13T20:28:09.452" v="6601" actId="20577"/>
        <pc:sldMkLst>
          <pc:docMk/>
          <pc:sldMk cId="3301901568" sldId="2019"/>
        </pc:sldMkLst>
        <pc:spChg chg="del mod">
          <ac:chgData name="Enrico Rossini" userId="60093650bbc43f0c" providerId="LiveId" clId="{A59720DB-88B2-4751-B1AA-007A870A6BEF}" dt="2022-07-13T20:26:54.048" v="6566" actId="478"/>
          <ac:spMkLst>
            <pc:docMk/>
            <pc:sldMk cId="3301901568" sldId="2019"/>
            <ac:spMk id="2" creationId="{FA90B36A-70DA-C27C-83CB-238B1FF58E71}"/>
          </ac:spMkLst>
        </pc:spChg>
        <pc:spChg chg="del">
          <ac:chgData name="Enrico Rossini" userId="60093650bbc43f0c" providerId="LiveId" clId="{A59720DB-88B2-4751-B1AA-007A870A6BEF}" dt="2022-07-13T20:26:51.353" v="6565" actId="478"/>
          <ac:spMkLst>
            <pc:docMk/>
            <pc:sldMk cId="3301901568" sldId="2019"/>
            <ac:spMk id="3" creationId="{BCE009C7-E061-5486-3844-98CEA5B651B9}"/>
          </ac:spMkLst>
        </pc:spChg>
        <pc:spChg chg="del">
          <ac:chgData name="Enrico Rossini" userId="60093650bbc43f0c" providerId="LiveId" clId="{A59720DB-88B2-4751-B1AA-007A870A6BEF}" dt="2022-07-13T20:26:56.877" v="6567" actId="478"/>
          <ac:spMkLst>
            <pc:docMk/>
            <pc:sldMk cId="3301901568" sldId="2019"/>
            <ac:spMk id="4" creationId="{9937C892-863C-7DDF-63C9-63E1A1CA98FE}"/>
          </ac:spMkLst>
        </pc:spChg>
        <pc:spChg chg="add mod">
          <ac:chgData name="Enrico Rossini" userId="60093650bbc43f0c" providerId="LiveId" clId="{A59720DB-88B2-4751-B1AA-007A870A6BEF}" dt="2022-07-13T20:28:09.452" v="6601" actId="20577"/>
          <ac:spMkLst>
            <pc:docMk/>
            <pc:sldMk cId="3301901568" sldId="2019"/>
            <ac:spMk id="6" creationId="{DB50DBAA-0599-E5C8-9C7C-1AF6530C8397}"/>
          </ac:spMkLst>
        </pc:spChg>
        <pc:picChg chg="add mod">
          <ac:chgData name="Enrico Rossini" userId="60093650bbc43f0c" providerId="LiveId" clId="{A59720DB-88B2-4751-B1AA-007A870A6BEF}" dt="2022-07-13T20:27:16.445" v="6573" actId="14100"/>
          <ac:picMkLst>
            <pc:docMk/>
            <pc:sldMk cId="3301901568" sldId="2019"/>
            <ac:picMk id="8" creationId="{D861EEBD-1FD8-737C-BB2A-8685E2452D36}"/>
          </ac:picMkLst>
        </pc:picChg>
      </pc:sldChg>
      <pc:sldChg chg="addSp delSp modSp new mod modAnim">
        <pc:chgData name="Enrico Rossini" userId="60093650bbc43f0c" providerId="LiveId" clId="{A59720DB-88B2-4751-B1AA-007A870A6BEF}" dt="2022-07-13T20:33:09.174" v="6736" actId="20577"/>
        <pc:sldMkLst>
          <pc:docMk/>
          <pc:sldMk cId="50342139" sldId="2020"/>
        </pc:sldMkLst>
        <pc:spChg chg="mod">
          <ac:chgData name="Enrico Rossini" userId="60093650bbc43f0c" providerId="LiveId" clId="{A59720DB-88B2-4751-B1AA-007A870A6BEF}" dt="2022-07-13T20:33:09.174" v="6736" actId="20577"/>
          <ac:spMkLst>
            <pc:docMk/>
            <pc:sldMk cId="50342139" sldId="2020"/>
            <ac:spMk id="2" creationId="{FEFD0AD7-9F99-5E0A-198C-29BD675624BD}"/>
          </ac:spMkLst>
        </pc:spChg>
        <pc:spChg chg="del">
          <ac:chgData name="Enrico Rossini" userId="60093650bbc43f0c" providerId="LiveId" clId="{A59720DB-88B2-4751-B1AA-007A870A6BEF}" dt="2022-07-13T20:28:34.547" v="6603"/>
          <ac:spMkLst>
            <pc:docMk/>
            <pc:sldMk cId="50342139" sldId="2020"/>
            <ac:spMk id="4" creationId="{AA0C65C5-A734-B0A1-2E24-BBFA1E68A620}"/>
          </ac:spMkLst>
        </pc:spChg>
        <pc:spChg chg="add del mod">
          <ac:chgData name="Enrico Rossini" userId="60093650bbc43f0c" providerId="LiveId" clId="{A59720DB-88B2-4751-B1AA-007A870A6BEF}" dt="2022-07-13T20:31:03.445" v="6617"/>
          <ac:spMkLst>
            <pc:docMk/>
            <pc:sldMk cId="50342139" sldId="2020"/>
            <ac:spMk id="7" creationId="{23EEC794-C86E-9B1D-4A5D-64CAB63FA28E}"/>
          </ac:spMkLst>
        </pc:spChg>
        <pc:spChg chg="add mod">
          <ac:chgData name="Enrico Rossini" userId="60093650bbc43f0c" providerId="LiveId" clId="{A59720DB-88B2-4751-B1AA-007A870A6BEF}" dt="2022-07-13T20:32:39.324" v="6728" actId="403"/>
          <ac:spMkLst>
            <pc:docMk/>
            <pc:sldMk cId="50342139" sldId="2020"/>
            <ac:spMk id="8" creationId="{D215E1CB-A21A-4DA0-CFF1-1E4D11BB7BE9}"/>
          </ac:spMkLst>
        </pc:spChg>
        <pc:spChg chg="add mod">
          <ac:chgData name="Enrico Rossini" userId="60093650bbc43f0c" providerId="LiveId" clId="{A59720DB-88B2-4751-B1AA-007A870A6BEF}" dt="2022-07-13T20:32:33.038" v="6725" actId="404"/>
          <ac:spMkLst>
            <pc:docMk/>
            <pc:sldMk cId="50342139" sldId="2020"/>
            <ac:spMk id="9" creationId="{8E5F4F7F-6CFF-2625-5DC7-D9D68133497C}"/>
          </ac:spMkLst>
        </pc:spChg>
        <pc:picChg chg="add mod">
          <ac:chgData name="Enrico Rossini" userId="60093650bbc43f0c" providerId="LiveId" clId="{A59720DB-88B2-4751-B1AA-007A870A6BEF}" dt="2022-07-13T20:28:45.242" v="6608" actId="14100"/>
          <ac:picMkLst>
            <pc:docMk/>
            <pc:sldMk cId="50342139" sldId="2020"/>
            <ac:picMk id="6" creationId="{C3926F09-7E4F-FB19-F5CA-141752801131}"/>
          </ac:picMkLst>
        </pc:picChg>
      </pc:sldChg>
      <pc:sldChg chg="addSp delSp modSp new mod">
        <pc:chgData name="Enrico Rossini" userId="60093650bbc43f0c" providerId="LiveId" clId="{A59720DB-88B2-4751-B1AA-007A870A6BEF}" dt="2022-07-13T20:42:07.584" v="6922" actId="20577"/>
        <pc:sldMkLst>
          <pc:docMk/>
          <pc:sldMk cId="1445539474" sldId="2021"/>
        </pc:sldMkLst>
        <pc:spChg chg="mod">
          <ac:chgData name="Enrico Rossini" userId="60093650bbc43f0c" providerId="LiveId" clId="{A59720DB-88B2-4751-B1AA-007A870A6BEF}" dt="2022-07-13T20:33:28.781" v="6762" actId="20577"/>
          <ac:spMkLst>
            <pc:docMk/>
            <pc:sldMk cId="1445539474" sldId="2021"/>
            <ac:spMk id="2" creationId="{E3DE62A7-B953-E948-7A2A-97115C9F1111}"/>
          </ac:spMkLst>
        </pc:spChg>
        <pc:spChg chg="del">
          <ac:chgData name="Enrico Rossini" userId="60093650bbc43f0c" providerId="LiveId" clId="{A59720DB-88B2-4751-B1AA-007A870A6BEF}" dt="2022-07-13T20:37:04.669" v="6789"/>
          <ac:spMkLst>
            <pc:docMk/>
            <pc:sldMk cId="1445539474" sldId="2021"/>
            <ac:spMk id="4" creationId="{8E4B9309-0AC7-1080-A132-095CD1345F41}"/>
          </ac:spMkLst>
        </pc:spChg>
        <pc:spChg chg="add mod">
          <ac:chgData name="Enrico Rossini" userId="60093650bbc43f0c" providerId="LiveId" clId="{A59720DB-88B2-4751-B1AA-007A870A6BEF}" dt="2022-07-13T20:42:07.584" v="6922" actId="20577"/>
          <ac:spMkLst>
            <pc:docMk/>
            <pc:sldMk cId="1445539474" sldId="2021"/>
            <ac:spMk id="7" creationId="{15CDC8C9-FE8B-2AF2-1EE9-92B7ACAB991F}"/>
          </ac:spMkLst>
        </pc:spChg>
        <pc:picChg chg="add mod">
          <ac:chgData name="Enrico Rossini" userId="60093650bbc43f0c" providerId="LiveId" clId="{A59720DB-88B2-4751-B1AA-007A870A6BEF}" dt="2022-07-13T20:40:21.722" v="6796" actId="14100"/>
          <ac:picMkLst>
            <pc:docMk/>
            <pc:sldMk cId="1445539474" sldId="2021"/>
            <ac:picMk id="6" creationId="{7A5B7412-0B9A-BD55-B0F6-AB7781612EA1}"/>
          </ac:picMkLst>
        </pc:picChg>
      </pc:sldChg>
      <pc:sldChg chg="addSp delSp modSp new mod">
        <pc:chgData name="Enrico Rossini" userId="60093650bbc43f0c" providerId="LiveId" clId="{A59720DB-88B2-4751-B1AA-007A870A6BEF}" dt="2022-07-13T20:36:44.673" v="6788" actId="962"/>
        <pc:sldMkLst>
          <pc:docMk/>
          <pc:sldMk cId="3312050462" sldId="2022"/>
        </pc:sldMkLst>
        <pc:spChg chg="mod">
          <ac:chgData name="Enrico Rossini" userId="60093650bbc43f0c" providerId="LiveId" clId="{A59720DB-88B2-4751-B1AA-007A870A6BEF}" dt="2022-07-13T20:36:37.708" v="6785" actId="20577"/>
          <ac:spMkLst>
            <pc:docMk/>
            <pc:sldMk cId="3312050462" sldId="2022"/>
            <ac:spMk id="2" creationId="{2F462DEA-FDE5-8D58-3E10-9986FA4D7CD6}"/>
          </ac:spMkLst>
        </pc:spChg>
        <pc:spChg chg="del">
          <ac:chgData name="Enrico Rossini" userId="60093650bbc43f0c" providerId="LiveId" clId="{A59720DB-88B2-4751-B1AA-007A870A6BEF}" dt="2022-07-13T20:36:42.931" v="6786"/>
          <ac:spMkLst>
            <pc:docMk/>
            <pc:sldMk cId="3312050462" sldId="2022"/>
            <ac:spMk id="4" creationId="{0C728DDC-989E-342F-9B96-46578A9360C2}"/>
          </ac:spMkLst>
        </pc:spChg>
        <pc:picChg chg="add mod">
          <ac:chgData name="Enrico Rossini" userId="60093650bbc43f0c" providerId="LiveId" clId="{A59720DB-88B2-4751-B1AA-007A870A6BEF}" dt="2022-07-13T20:36:44.673" v="6788" actId="962"/>
          <ac:picMkLst>
            <pc:docMk/>
            <pc:sldMk cId="3312050462" sldId="2022"/>
            <ac:picMk id="6" creationId="{74FB7BBA-768D-AC95-A363-93029682FF6F}"/>
          </ac:picMkLst>
        </pc:picChg>
      </pc:sldChg>
      <pc:sldChg chg="modSp new mod">
        <pc:chgData name="Enrico Rossini" userId="60093650bbc43f0c" providerId="LiveId" clId="{A59720DB-88B2-4751-B1AA-007A870A6BEF}" dt="2022-07-13T20:46:50.270" v="7122" actId="20577"/>
        <pc:sldMkLst>
          <pc:docMk/>
          <pc:sldMk cId="2760697797" sldId="2023"/>
        </pc:sldMkLst>
        <pc:spChg chg="mod">
          <ac:chgData name="Enrico Rossini" userId="60093650bbc43f0c" providerId="LiveId" clId="{A59720DB-88B2-4751-B1AA-007A870A6BEF}" dt="2022-07-13T20:43:14.207" v="6939" actId="20577"/>
          <ac:spMkLst>
            <pc:docMk/>
            <pc:sldMk cId="2760697797" sldId="2023"/>
            <ac:spMk id="2" creationId="{4BC8E50A-BBAA-C147-FFCD-326C1AFEF7CD}"/>
          </ac:spMkLst>
        </pc:spChg>
        <pc:spChg chg="mod">
          <ac:chgData name="Enrico Rossini" userId="60093650bbc43f0c" providerId="LiveId" clId="{A59720DB-88B2-4751-B1AA-007A870A6BEF}" dt="2022-07-13T20:46:50.270" v="7122" actId="20577"/>
          <ac:spMkLst>
            <pc:docMk/>
            <pc:sldMk cId="2760697797" sldId="2023"/>
            <ac:spMk id="4" creationId="{15FD815C-B458-C790-AD95-E8FD7ED45C79}"/>
          </ac:spMkLst>
        </pc:spChg>
      </pc:sldChg>
      <pc:sldChg chg="modSp new mod">
        <pc:chgData name="Enrico Rossini" userId="60093650bbc43f0c" providerId="LiveId" clId="{A59720DB-88B2-4751-B1AA-007A870A6BEF}" dt="2022-07-13T20:47:34.352" v="7140" actId="20577"/>
        <pc:sldMkLst>
          <pc:docMk/>
          <pc:sldMk cId="2996323038" sldId="2024"/>
        </pc:sldMkLst>
        <pc:spChg chg="mod">
          <ac:chgData name="Enrico Rossini" userId="60093650bbc43f0c" providerId="LiveId" clId="{A59720DB-88B2-4751-B1AA-007A870A6BEF}" dt="2022-07-13T20:47:11.224" v="7135" actId="20577"/>
          <ac:spMkLst>
            <pc:docMk/>
            <pc:sldMk cId="2996323038" sldId="2024"/>
            <ac:spMk id="2" creationId="{81FB3CC9-4A53-4A4A-DE60-3143DF34C73E}"/>
          </ac:spMkLst>
        </pc:spChg>
        <pc:spChg chg="mod">
          <ac:chgData name="Enrico Rossini" userId="60093650bbc43f0c" providerId="LiveId" clId="{A59720DB-88B2-4751-B1AA-007A870A6BEF}" dt="2022-07-13T20:47:34.352" v="7140" actId="20577"/>
          <ac:spMkLst>
            <pc:docMk/>
            <pc:sldMk cId="2996323038" sldId="2024"/>
            <ac:spMk id="4" creationId="{8783EB1F-AEF0-E1B7-74D4-DC01FD744E6D}"/>
          </ac:spMkLst>
        </pc:spChg>
      </pc:sldChg>
      <pc:sldChg chg="addSp modSp new mod modAnim">
        <pc:chgData name="Enrico Rossini" userId="60093650bbc43f0c" providerId="LiveId" clId="{A59720DB-88B2-4751-B1AA-007A870A6BEF}" dt="2022-07-13T20:51:10.464" v="7199" actId="20577"/>
        <pc:sldMkLst>
          <pc:docMk/>
          <pc:sldMk cId="2031132908" sldId="2025"/>
        </pc:sldMkLst>
        <pc:spChg chg="mod">
          <ac:chgData name="Enrico Rossini" userId="60093650bbc43f0c" providerId="LiveId" clId="{A59720DB-88B2-4751-B1AA-007A870A6BEF}" dt="2022-07-13T20:48:43.827" v="7147" actId="20577"/>
          <ac:spMkLst>
            <pc:docMk/>
            <pc:sldMk cId="2031132908" sldId="2025"/>
            <ac:spMk id="2" creationId="{1A555975-F9DC-C3D3-CBE9-8A4F3DF96660}"/>
          </ac:spMkLst>
        </pc:spChg>
        <pc:spChg chg="mod">
          <ac:chgData name="Enrico Rossini" userId="60093650bbc43f0c" providerId="LiveId" clId="{A59720DB-88B2-4751-B1AA-007A870A6BEF}" dt="2022-07-13T20:50:21.650" v="7171" actId="20577"/>
          <ac:spMkLst>
            <pc:docMk/>
            <pc:sldMk cId="2031132908" sldId="2025"/>
            <ac:spMk id="4" creationId="{176AFA13-9441-2476-99F6-42ACF6B7EA4E}"/>
          </ac:spMkLst>
        </pc:spChg>
        <pc:spChg chg="add mod">
          <ac:chgData name="Enrico Rossini" userId="60093650bbc43f0c" providerId="LiveId" clId="{A59720DB-88B2-4751-B1AA-007A870A6BEF}" dt="2022-07-13T20:51:10.464" v="7199" actId="20577"/>
          <ac:spMkLst>
            <pc:docMk/>
            <pc:sldMk cId="2031132908" sldId="2025"/>
            <ac:spMk id="5" creationId="{3D8F1282-A5C8-586A-6B90-C5B4B2DCDA14}"/>
          </ac:spMkLst>
        </pc:spChg>
      </pc:sldChg>
      <pc:sldChg chg="addSp delSp modSp new mod">
        <pc:chgData name="Enrico Rossini" userId="60093650bbc43f0c" providerId="LiveId" clId="{A59720DB-88B2-4751-B1AA-007A870A6BEF}" dt="2022-07-13T20:51:39.716" v="7212" actId="1076"/>
        <pc:sldMkLst>
          <pc:docMk/>
          <pc:sldMk cId="2128230505" sldId="2026"/>
        </pc:sldMkLst>
        <pc:spChg chg="mod">
          <ac:chgData name="Enrico Rossini" userId="60093650bbc43f0c" providerId="LiveId" clId="{A59720DB-88B2-4751-B1AA-007A870A6BEF}" dt="2022-07-13T20:51:21.220" v="7206" actId="20577"/>
          <ac:spMkLst>
            <pc:docMk/>
            <pc:sldMk cId="2128230505" sldId="2026"/>
            <ac:spMk id="2" creationId="{B9624323-ABDC-B3F1-FF8A-FC575E22808A}"/>
          </ac:spMkLst>
        </pc:spChg>
        <pc:spChg chg="del">
          <ac:chgData name="Enrico Rossini" userId="60093650bbc43f0c" providerId="LiveId" clId="{A59720DB-88B2-4751-B1AA-007A870A6BEF}" dt="2022-07-13T20:51:25.238" v="7207"/>
          <ac:spMkLst>
            <pc:docMk/>
            <pc:sldMk cId="2128230505" sldId="2026"/>
            <ac:spMk id="4" creationId="{E451CE5F-A04D-624D-5874-67CD1096C675}"/>
          </ac:spMkLst>
        </pc:spChg>
        <pc:picChg chg="add mod">
          <ac:chgData name="Enrico Rossini" userId="60093650bbc43f0c" providerId="LiveId" clId="{A59720DB-88B2-4751-B1AA-007A870A6BEF}" dt="2022-07-13T20:51:39.716" v="7212" actId="1076"/>
          <ac:picMkLst>
            <pc:docMk/>
            <pc:sldMk cId="2128230505" sldId="2026"/>
            <ac:picMk id="6" creationId="{24EC8C04-6C4C-E4C0-5C9C-397C985C6BD2}"/>
          </ac:picMkLst>
        </pc:picChg>
      </pc:sldChg>
      <pc:sldChg chg="addSp modSp new mod modAnim">
        <pc:chgData name="Enrico Rossini" userId="60093650bbc43f0c" providerId="LiveId" clId="{A59720DB-88B2-4751-B1AA-007A870A6BEF}" dt="2022-07-13T21:24:13.646" v="7563" actId="20577"/>
        <pc:sldMkLst>
          <pc:docMk/>
          <pc:sldMk cId="3032165155" sldId="2027"/>
        </pc:sldMkLst>
        <pc:spChg chg="mod">
          <ac:chgData name="Enrico Rossini" userId="60093650bbc43f0c" providerId="LiveId" clId="{A59720DB-88B2-4751-B1AA-007A870A6BEF}" dt="2022-07-13T21:17:38.882" v="7397" actId="20577"/>
          <ac:spMkLst>
            <pc:docMk/>
            <pc:sldMk cId="3032165155" sldId="2027"/>
            <ac:spMk id="2" creationId="{C4CFC049-116E-86F0-0C8A-F99A57CD43AF}"/>
          </ac:spMkLst>
        </pc:spChg>
        <pc:spChg chg="mod">
          <ac:chgData name="Enrico Rossini" userId="60093650bbc43f0c" providerId="LiveId" clId="{A59720DB-88B2-4751-B1AA-007A870A6BEF}" dt="2022-07-13T21:24:13.646" v="7563" actId="20577"/>
          <ac:spMkLst>
            <pc:docMk/>
            <pc:sldMk cId="3032165155" sldId="2027"/>
            <ac:spMk id="4" creationId="{CF3F997B-88FF-AB5D-1E87-8F746D9D1DCB}"/>
          </ac:spMkLst>
        </pc:spChg>
        <pc:picChg chg="add mod">
          <ac:chgData name="Enrico Rossini" userId="60093650bbc43f0c" providerId="LiveId" clId="{A59720DB-88B2-4751-B1AA-007A870A6BEF}" dt="2022-07-13T21:20:18.580" v="7509" actId="1076"/>
          <ac:picMkLst>
            <pc:docMk/>
            <pc:sldMk cId="3032165155" sldId="2027"/>
            <ac:picMk id="6" creationId="{2A0F49FE-AAD9-32E9-1261-042DA178F296}"/>
          </ac:picMkLst>
        </pc:picChg>
      </pc:sldChg>
      <pc:sldChg chg="delSp modSp new mod modAnim">
        <pc:chgData name="Enrico Rossini" userId="60093650bbc43f0c" providerId="LiveId" clId="{A59720DB-88B2-4751-B1AA-007A870A6BEF}" dt="2022-07-13T21:26:16.276" v="7748"/>
        <pc:sldMkLst>
          <pc:docMk/>
          <pc:sldMk cId="2753221718" sldId="2028"/>
        </pc:sldMkLst>
        <pc:spChg chg="mod">
          <ac:chgData name="Enrico Rossini" userId="60093650bbc43f0c" providerId="LiveId" clId="{A59720DB-88B2-4751-B1AA-007A870A6BEF}" dt="2022-07-13T21:24:24.662" v="7583" actId="20577"/>
          <ac:spMkLst>
            <pc:docMk/>
            <pc:sldMk cId="2753221718" sldId="2028"/>
            <ac:spMk id="2" creationId="{52DF6FEE-CE07-7D88-AD36-5F0552578C93}"/>
          </ac:spMkLst>
        </pc:spChg>
        <pc:spChg chg="del">
          <ac:chgData name="Enrico Rossini" userId="60093650bbc43f0c" providerId="LiveId" clId="{A59720DB-88B2-4751-B1AA-007A870A6BEF}" dt="2022-07-13T21:24:27.810" v="7584" actId="478"/>
          <ac:spMkLst>
            <pc:docMk/>
            <pc:sldMk cId="2753221718" sldId="2028"/>
            <ac:spMk id="3" creationId="{DC83D6E7-12F1-1255-B536-745144DEF664}"/>
          </ac:spMkLst>
        </pc:spChg>
        <pc:spChg chg="mod">
          <ac:chgData name="Enrico Rossini" userId="60093650bbc43f0c" providerId="LiveId" clId="{A59720DB-88B2-4751-B1AA-007A870A6BEF}" dt="2022-07-13T21:26:10.431" v="7747" actId="20577"/>
          <ac:spMkLst>
            <pc:docMk/>
            <pc:sldMk cId="2753221718" sldId="2028"/>
            <ac:spMk id="4" creationId="{CE250BDB-4CC3-01CE-08F5-1D8BE5753A6F}"/>
          </ac:spMkLst>
        </pc:spChg>
      </pc:sldChg>
      <pc:sldChg chg="modSp new mod modAnim">
        <pc:chgData name="Enrico Rossini" userId="60093650bbc43f0c" providerId="LiveId" clId="{A59720DB-88B2-4751-B1AA-007A870A6BEF}" dt="2022-07-13T21:22:10.551" v="7536" actId="20577"/>
        <pc:sldMkLst>
          <pc:docMk/>
          <pc:sldMk cId="953644198" sldId="2029"/>
        </pc:sldMkLst>
        <pc:spChg chg="mod">
          <ac:chgData name="Enrico Rossini" userId="60093650bbc43f0c" providerId="LiveId" clId="{A59720DB-88B2-4751-B1AA-007A870A6BEF}" dt="2022-07-13T21:21:01.003" v="7527" actId="20577"/>
          <ac:spMkLst>
            <pc:docMk/>
            <pc:sldMk cId="953644198" sldId="2029"/>
            <ac:spMk id="2" creationId="{91A89799-03AF-B73A-2384-5F8EF72C45B3}"/>
          </ac:spMkLst>
        </pc:spChg>
        <pc:spChg chg="mod">
          <ac:chgData name="Enrico Rossini" userId="60093650bbc43f0c" providerId="LiveId" clId="{A59720DB-88B2-4751-B1AA-007A870A6BEF}" dt="2022-07-13T21:22:10.551" v="7536" actId="20577"/>
          <ac:spMkLst>
            <pc:docMk/>
            <pc:sldMk cId="953644198" sldId="2029"/>
            <ac:spMk id="4" creationId="{EB2AAC52-E941-DAC1-BA30-D9405233D608}"/>
          </ac:spMkLst>
        </pc:spChg>
      </pc:sldChg>
      <pc:sldChg chg="modSp new mod">
        <pc:chgData name="Enrico Rossini" userId="60093650bbc43f0c" providerId="LiveId" clId="{A59720DB-88B2-4751-B1AA-007A870A6BEF}" dt="2022-07-13T21:40:45.998" v="8195" actId="20577"/>
        <pc:sldMkLst>
          <pc:docMk/>
          <pc:sldMk cId="2185501798" sldId="2030"/>
        </pc:sldMkLst>
        <pc:spChg chg="mod">
          <ac:chgData name="Enrico Rossini" userId="60093650bbc43f0c" providerId="LiveId" clId="{A59720DB-88B2-4751-B1AA-007A870A6BEF}" dt="2022-07-13T21:29:39.073" v="7788" actId="20577"/>
          <ac:spMkLst>
            <pc:docMk/>
            <pc:sldMk cId="2185501798" sldId="2030"/>
            <ac:spMk id="2" creationId="{5652E3B5-E7CF-65A2-EF8E-0A9827CB8970}"/>
          </ac:spMkLst>
        </pc:spChg>
        <pc:spChg chg="mod">
          <ac:chgData name="Enrico Rossini" userId="60093650bbc43f0c" providerId="LiveId" clId="{A59720DB-88B2-4751-B1AA-007A870A6BEF}" dt="2022-07-13T21:40:45.998" v="8195" actId="20577"/>
          <ac:spMkLst>
            <pc:docMk/>
            <pc:sldMk cId="2185501798" sldId="2030"/>
            <ac:spMk id="4" creationId="{C6D84846-9673-8B17-84F9-16DB2FBC93E0}"/>
          </ac:spMkLst>
        </pc:spChg>
      </pc:sldChg>
      <pc:sldChg chg="addSp delSp modSp new mod">
        <pc:chgData name="Enrico Rossini" userId="60093650bbc43f0c" providerId="LiveId" clId="{A59720DB-88B2-4751-B1AA-007A870A6BEF}" dt="2022-07-13T21:44:11.585" v="8220" actId="27614"/>
        <pc:sldMkLst>
          <pc:docMk/>
          <pc:sldMk cId="1752297351" sldId="2031"/>
        </pc:sldMkLst>
        <pc:spChg chg="mod">
          <ac:chgData name="Enrico Rossini" userId="60093650bbc43f0c" providerId="LiveId" clId="{A59720DB-88B2-4751-B1AA-007A870A6BEF}" dt="2022-07-13T21:43:47.510" v="8218" actId="20577"/>
          <ac:spMkLst>
            <pc:docMk/>
            <pc:sldMk cId="1752297351" sldId="2031"/>
            <ac:spMk id="2" creationId="{51D58DA9-BC3B-EBE0-CC30-89EA36A3C89E}"/>
          </ac:spMkLst>
        </pc:spChg>
        <pc:spChg chg="del">
          <ac:chgData name="Enrico Rossini" userId="60093650bbc43f0c" providerId="LiveId" clId="{A59720DB-88B2-4751-B1AA-007A870A6BEF}" dt="2022-07-13T21:44:08.992" v="8219"/>
          <ac:spMkLst>
            <pc:docMk/>
            <pc:sldMk cId="1752297351" sldId="2031"/>
            <ac:spMk id="4" creationId="{4F960A07-5E19-68B3-CAD8-43402825292A}"/>
          </ac:spMkLst>
        </pc:spChg>
        <pc:picChg chg="add mod">
          <ac:chgData name="Enrico Rossini" userId="60093650bbc43f0c" providerId="LiveId" clId="{A59720DB-88B2-4751-B1AA-007A870A6BEF}" dt="2022-07-13T21:44:11.585" v="8220" actId="27614"/>
          <ac:picMkLst>
            <pc:docMk/>
            <pc:sldMk cId="1752297351" sldId="2031"/>
            <ac:picMk id="6" creationId="{37F3F78D-7FDC-DB08-7963-C603E9415735}"/>
          </ac:picMkLst>
        </pc:picChg>
      </pc:sldChg>
      <pc:sldChg chg="addSp modSp new mod">
        <pc:chgData name="Enrico Rossini" userId="60093650bbc43f0c" providerId="LiveId" clId="{A59720DB-88B2-4751-B1AA-007A870A6BEF}" dt="2022-07-13T21:46:24.233" v="8270" actId="20577"/>
        <pc:sldMkLst>
          <pc:docMk/>
          <pc:sldMk cId="1562338118" sldId="2032"/>
        </pc:sldMkLst>
        <pc:spChg chg="mod">
          <ac:chgData name="Enrico Rossini" userId="60093650bbc43f0c" providerId="LiveId" clId="{A59720DB-88B2-4751-B1AA-007A870A6BEF}" dt="2022-07-13T21:44:59.060" v="8235" actId="20577"/>
          <ac:spMkLst>
            <pc:docMk/>
            <pc:sldMk cId="1562338118" sldId="2032"/>
            <ac:spMk id="2" creationId="{69CDAFFA-6DA6-BE98-D506-4A68AE528F82}"/>
          </ac:spMkLst>
        </pc:spChg>
        <pc:spChg chg="mod">
          <ac:chgData name="Enrico Rossini" userId="60093650bbc43f0c" providerId="LiveId" clId="{A59720DB-88B2-4751-B1AA-007A870A6BEF}" dt="2022-07-13T21:45:44.277" v="8252" actId="403"/>
          <ac:spMkLst>
            <pc:docMk/>
            <pc:sldMk cId="1562338118" sldId="2032"/>
            <ac:spMk id="4" creationId="{71C3ECE4-35DD-337D-E6B1-40B0685E851F}"/>
          </ac:spMkLst>
        </pc:spChg>
        <pc:spChg chg="add mod">
          <ac:chgData name="Enrico Rossini" userId="60093650bbc43f0c" providerId="LiveId" clId="{A59720DB-88B2-4751-B1AA-007A870A6BEF}" dt="2022-07-13T21:46:24.233" v="8270" actId="20577"/>
          <ac:spMkLst>
            <pc:docMk/>
            <pc:sldMk cId="1562338118" sldId="2032"/>
            <ac:spMk id="5" creationId="{B1C2F8DF-C0FB-48EF-0DC5-7D381DDA8E95}"/>
          </ac:spMkLst>
        </pc:spChg>
      </pc:sldChg>
      <pc:sldChg chg="addSp delSp modSp new mod">
        <pc:chgData name="Enrico Rossini" userId="60093650bbc43f0c" providerId="LiveId" clId="{A59720DB-88B2-4751-B1AA-007A870A6BEF}" dt="2022-07-13T21:47:12.694" v="8288" actId="1076"/>
        <pc:sldMkLst>
          <pc:docMk/>
          <pc:sldMk cId="3684821032" sldId="2033"/>
        </pc:sldMkLst>
        <pc:spChg chg="mod">
          <ac:chgData name="Enrico Rossini" userId="60093650bbc43f0c" providerId="LiveId" clId="{A59720DB-88B2-4751-B1AA-007A870A6BEF}" dt="2022-07-13T21:46:57.270" v="8283" actId="20577"/>
          <ac:spMkLst>
            <pc:docMk/>
            <pc:sldMk cId="3684821032" sldId="2033"/>
            <ac:spMk id="2" creationId="{424729B7-E8A1-D6BA-FFD1-631D2FF49A4C}"/>
          </ac:spMkLst>
        </pc:spChg>
        <pc:spChg chg="del">
          <ac:chgData name="Enrico Rossini" userId="60093650bbc43f0c" providerId="LiveId" clId="{A59720DB-88B2-4751-B1AA-007A870A6BEF}" dt="2022-07-13T21:47:02.221" v="8284"/>
          <ac:spMkLst>
            <pc:docMk/>
            <pc:sldMk cId="3684821032" sldId="2033"/>
            <ac:spMk id="4" creationId="{2639E414-2805-D53D-FAA8-221323D3E287}"/>
          </ac:spMkLst>
        </pc:spChg>
        <pc:picChg chg="add mod">
          <ac:chgData name="Enrico Rossini" userId="60093650bbc43f0c" providerId="LiveId" clId="{A59720DB-88B2-4751-B1AA-007A870A6BEF}" dt="2022-07-13T21:47:12.694" v="8288" actId="1076"/>
          <ac:picMkLst>
            <pc:docMk/>
            <pc:sldMk cId="3684821032" sldId="2033"/>
            <ac:picMk id="6" creationId="{7EF21CC0-9FD5-866E-0B95-5DBA1F573303}"/>
          </ac:picMkLst>
        </pc:picChg>
      </pc:sldChg>
      <pc:sldMasterChg chg="addSp modAnim">
        <pc:chgData name="Enrico Rossini" userId="60093650bbc43f0c" providerId="LiveId" clId="{A59720DB-88B2-4751-B1AA-007A870A6BEF}" dt="2022-07-11T20:20:46.668" v="717"/>
        <pc:sldMasterMkLst>
          <pc:docMk/>
          <pc:sldMasterMk cId="3466201383" sldId="2147483889"/>
        </pc:sldMasterMkLst>
        <pc:grpChg chg="add">
          <ac:chgData name="Enrico Rossini" userId="60093650bbc43f0c" providerId="LiveId" clId="{A59720DB-88B2-4751-B1AA-007A870A6BEF}" dt="2022-07-11T20:20:46.668" v="717"/>
          <ac:grpSpMkLst>
            <pc:docMk/>
            <pc:sldMasterMk cId="3466201383" sldId="2147483889"/>
            <ac:grpSpMk id="7" creationId="{4E614F0A-3AAC-47BA-D1E7-1C886C9D7C7A}"/>
          </ac:grpSpMkLst>
        </pc:grpChg>
        <pc:grpChg chg="add">
          <ac:chgData name="Enrico Rossini" userId="60093650bbc43f0c" providerId="LiveId" clId="{A59720DB-88B2-4751-B1AA-007A870A6BEF}" dt="2022-07-11T20:20:46.668" v="717"/>
          <ac:grpSpMkLst>
            <pc:docMk/>
            <pc:sldMasterMk cId="3466201383" sldId="2147483889"/>
            <ac:grpSpMk id="11" creationId="{32B27275-E9AD-B8E5-1CDD-388AE7BB6C1E}"/>
          </ac:grpSpMkLst>
        </pc:grpChg>
        <pc:grpChg chg="add">
          <ac:chgData name="Enrico Rossini" userId="60093650bbc43f0c" providerId="LiveId" clId="{A59720DB-88B2-4751-B1AA-007A870A6BEF}" dt="2022-07-11T20:20:46.668" v="717"/>
          <ac:grpSpMkLst>
            <pc:docMk/>
            <pc:sldMasterMk cId="3466201383" sldId="2147483889"/>
            <ac:grpSpMk id="14" creationId="{578A738F-6C7D-A0E7-6F7B-D8CB75D1F449}"/>
          </ac:grpSpMkLst>
        </pc:grpChg>
      </pc:sldMasterChg>
      <pc:sldMasterChg chg="addSp modAnim">
        <pc:chgData name="Enrico Rossini" userId="60093650bbc43f0c" providerId="LiveId" clId="{A59720DB-88B2-4751-B1AA-007A870A6BEF}" dt="2022-07-11T20:20:51.905" v="718"/>
        <pc:sldMasterMkLst>
          <pc:docMk/>
          <pc:sldMasterMk cId="495760029" sldId="2147483903"/>
        </pc:sldMasterMkLst>
        <pc:grpChg chg="add">
          <ac:chgData name="Enrico Rossini" userId="60093650bbc43f0c" providerId="LiveId" clId="{A59720DB-88B2-4751-B1AA-007A870A6BEF}" dt="2022-07-11T20:20:51.905" v="718"/>
          <ac:grpSpMkLst>
            <pc:docMk/>
            <pc:sldMasterMk cId="495760029" sldId="2147483903"/>
            <ac:grpSpMk id="7" creationId="{BE61D325-3ED4-A5D8-9B3F-E69D5C3D13C0}"/>
          </ac:grpSpMkLst>
        </pc:grpChg>
        <pc:grpChg chg="add">
          <ac:chgData name="Enrico Rossini" userId="60093650bbc43f0c" providerId="LiveId" clId="{A59720DB-88B2-4751-B1AA-007A870A6BEF}" dt="2022-07-11T20:20:51.905" v="718"/>
          <ac:grpSpMkLst>
            <pc:docMk/>
            <pc:sldMasterMk cId="495760029" sldId="2147483903"/>
            <ac:grpSpMk id="11" creationId="{B9D42CC7-FA56-A4F7-A604-EDFE16085E74}"/>
          </ac:grpSpMkLst>
        </pc:grpChg>
        <pc:grpChg chg="add">
          <ac:chgData name="Enrico Rossini" userId="60093650bbc43f0c" providerId="LiveId" clId="{A59720DB-88B2-4751-B1AA-007A870A6BEF}" dt="2022-07-11T20:20:51.905" v="718"/>
          <ac:grpSpMkLst>
            <pc:docMk/>
            <pc:sldMasterMk cId="495760029" sldId="2147483903"/>
            <ac:grpSpMk id="14" creationId="{FD6BE6A1-08A6-6132-8684-B8712956FB87}"/>
          </ac:grpSpMkLst>
        </pc:grpChg>
      </pc:sldMasterChg>
      <pc:sldMasterChg chg="addSp modAnim">
        <pc:chgData name="Enrico Rossini" userId="60093650bbc43f0c" providerId="LiveId" clId="{A59720DB-88B2-4751-B1AA-007A870A6BEF}" dt="2022-07-11T20:21:00.754" v="719"/>
        <pc:sldMasterMkLst>
          <pc:docMk/>
          <pc:sldMasterMk cId="2848806550" sldId="2147483917"/>
        </pc:sldMasterMkLst>
        <pc:grpChg chg="add">
          <ac:chgData name="Enrico Rossini" userId="60093650bbc43f0c" providerId="LiveId" clId="{A59720DB-88B2-4751-B1AA-007A870A6BEF}" dt="2022-07-11T20:21:00.754" v="719"/>
          <ac:grpSpMkLst>
            <pc:docMk/>
            <pc:sldMasterMk cId="2848806550" sldId="2147483917"/>
            <ac:grpSpMk id="7" creationId="{B39B0698-33E7-47E3-47EC-BDF2CC2A38EA}"/>
          </ac:grpSpMkLst>
        </pc:grpChg>
        <pc:grpChg chg="add">
          <ac:chgData name="Enrico Rossini" userId="60093650bbc43f0c" providerId="LiveId" clId="{A59720DB-88B2-4751-B1AA-007A870A6BEF}" dt="2022-07-11T20:21:00.754" v="719"/>
          <ac:grpSpMkLst>
            <pc:docMk/>
            <pc:sldMasterMk cId="2848806550" sldId="2147483917"/>
            <ac:grpSpMk id="11" creationId="{190AD584-53A9-FAEB-8E34-01EAE6881F97}"/>
          </ac:grpSpMkLst>
        </pc:grpChg>
        <pc:grpChg chg="add">
          <ac:chgData name="Enrico Rossini" userId="60093650bbc43f0c" providerId="LiveId" clId="{A59720DB-88B2-4751-B1AA-007A870A6BEF}" dt="2022-07-11T20:21:00.754" v="719"/>
          <ac:grpSpMkLst>
            <pc:docMk/>
            <pc:sldMasterMk cId="2848806550" sldId="2147483917"/>
            <ac:grpSpMk id="14" creationId="{04A95822-AD82-C970-E47F-A155A7139B39}"/>
          </ac:grpSpMkLst>
        </pc:grpChg>
      </pc:sldMasterChg>
      <pc:sldMasterChg chg="addSp modAnim">
        <pc:chgData name="Enrico Rossini" userId="60093650bbc43f0c" providerId="LiveId" clId="{A59720DB-88B2-4751-B1AA-007A870A6BEF}" dt="2022-07-11T20:21:01.769" v="720"/>
        <pc:sldMasterMkLst>
          <pc:docMk/>
          <pc:sldMasterMk cId="943794321" sldId="2147483931"/>
        </pc:sldMasterMkLst>
        <pc:grpChg chg="add">
          <ac:chgData name="Enrico Rossini" userId="60093650bbc43f0c" providerId="LiveId" clId="{A59720DB-88B2-4751-B1AA-007A870A6BEF}" dt="2022-07-11T20:21:01.769" v="720"/>
          <ac:grpSpMkLst>
            <pc:docMk/>
            <pc:sldMasterMk cId="943794321" sldId="2147483931"/>
            <ac:grpSpMk id="7" creationId="{35202564-DDAC-1120-0B4D-2934879F00C1}"/>
          </ac:grpSpMkLst>
        </pc:grpChg>
        <pc:grpChg chg="add">
          <ac:chgData name="Enrico Rossini" userId="60093650bbc43f0c" providerId="LiveId" clId="{A59720DB-88B2-4751-B1AA-007A870A6BEF}" dt="2022-07-11T20:21:01.769" v="720"/>
          <ac:grpSpMkLst>
            <pc:docMk/>
            <pc:sldMasterMk cId="943794321" sldId="2147483931"/>
            <ac:grpSpMk id="11" creationId="{726C6F68-6237-3703-03E5-4C5164E45270}"/>
          </ac:grpSpMkLst>
        </pc:grpChg>
        <pc:grpChg chg="add">
          <ac:chgData name="Enrico Rossini" userId="60093650bbc43f0c" providerId="LiveId" clId="{A59720DB-88B2-4751-B1AA-007A870A6BEF}" dt="2022-07-11T20:21:01.769" v="720"/>
          <ac:grpSpMkLst>
            <pc:docMk/>
            <pc:sldMasterMk cId="943794321" sldId="2147483931"/>
            <ac:grpSpMk id="14" creationId="{D0115221-C86B-D377-EE36-58F9BAA160FF}"/>
          </ac:grpSpMkLst>
        </pc:grpChg>
      </pc:sldMasterChg>
      <pc:sldMasterChg chg="addSp modAnim">
        <pc:chgData name="Enrico Rossini" userId="60093650bbc43f0c" providerId="LiveId" clId="{A59720DB-88B2-4751-B1AA-007A870A6BEF}" dt="2022-07-11T20:21:05.054" v="721"/>
        <pc:sldMasterMkLst>
          <pc:docMk/>
          <pc:sldMasterMk cId="13438905" sldId="2147483945"/>
        </pc:sldMasterMkLst>
        <pc:grpChg chg="add">
          <ac:chgData name="Enrico Rossini" userId="60093650bbc43f0c" providerId="LiveId" clId="{A59720DB-88B2-4751-B1AA-007A870A6BEF}" dt="2022-07-11T20:21:05.054" v="721"/>
          <ac:grpSpMkLst>
            <pc:docMk/>
            <pc:sldMasterMk cId="13438905" sldId="2147483945"/>
            <ac:grpSpMk id="7" creationId="{D20DB3BE-FC58-3530-7B92-8474B8709E4F}"/>
          </ac:grpSpMkLst>
        </pc:grpChg>
        <pc:grpChg chg="add">
          <ac:chgData name="Enrico Rossini" userId="60093650bbc43f0c" providerId="LiveId" clId="{A59720DB-88B2-4751-B1AA-007A870A6BEF}" dt="2022-07-11T20:21:05.054" v="721"/>
          <ac:grpSpMkLst>
            <pc:docMk/>
            <pc:sldMasterMk cId="13438905" sldId="2147483945"/>
            <ac:grpSpMk id="11" creationId="{BCE4D3E8-B061-24D6-B552-156D82DAFCA2}"/>
          </ac:grpSpMkLst>
        </pc:grpChg>
        <pc:grpChg chg="add">
          <ac:chgData name="Enrico Rossini" userId="60093650bbc43f0c" providerId="LiveId" clId="{A59720DB-88B2-4751-B1AA-007A870A6BEF}" dt="2022-07-11T20:21:05.054" v="721"/>
          <ac:grpSpMkLst>
            <pc:docMk/>
            <pc:sldMasterMk cId="13438905" sldId="2147483945"/>
            <ac:grpSpMk id="14" creationId="{B266E7AB-5E15-1A77-3ED9-5EE848479743}"/>
          </ac:grpSpMkLst>
        </pc:grpChg>
      </pc:sldMasterChg>
      <pc:sldMasterChg chg="addSp modAnim">
        <pc:chgData name="Enrico Rossini" userId="60093650bbc43f0c" providerId="LiveId" clId="{A59720DB-88B2-4751-B1AA-007A870A6BEF}" dt="2022-07-11T20:21:07.486" v="722"/>
        <pc:sldMasterMkLst>
          <pc:docMk/>
          <pc:sldMasterMk cId="3771023807" sldId="2147483959"/>
        </pc:sldMasterMkLst>
        <pc:grpChg chg="add">
          <ac:chgData name="Enrico Rossini" userId="60093650bbc43f0c" providerId="LiveId" clId="{A59720DB-88B2-4751-B1AA-007A870A6BEF}" dt="2022-07-11T20:21:07.486" v="722"/>
          <ac:grpSpMkLst>
            <pc:docMk/>
            <pc:sldMasterMk cId="3771023807" sldId="2147483959"/>
            <ac:grpSpMk id="7" creationId="{ECEC11BE-0415-B313-A3F4-A2017CC3671B}"/>
          </ac:grpSpMkLst>
        </pc:grpChg>
        <pc:grpChg chg="add">
          <ac:chgData name="Enrico Rossini" userId="60093650bbc43f0c" providerId="LiveId" clId="{A59720DB-88B2-4751-B1AA-007A870A6BEF}" dt="2022-07-11T20:21:07.486" v="722"/>
          <ac:grpSpMkLst>
            <pc:docMk/>
            <pc:sldMasterMk cId="3771023807" sldId="2147483959"/>
            <ac:grpSpMk id="11" creationId="{51EE5579-C87D-82D9-DEFE-85DD6E2F89B6}"/>
          </ac:grpSpMkLst>
        </pc:grpChg>
        <pc:grpChg chg="add">
          <ac:chgData name="Enrico Rossini" userId="60093650bbc43f0c" providerId="LiveId" clId="{A59720DB-88B2-4751-B1AA-007A870A6BEF}" dt="2022-07-11T20:21:07.486" v="722"/>
          <ac:grpSpMkLst>
            <pc:docMk/>
            <pc:sldMasterMk cId="3771023807" sldId="2147483959"/>
            <ac:grpSpMk id="14" creationId="{CA091DF1-DC60-1C69-E4E6-E27B0E82E503}"/>
          </ac:grpSpMkLst>
        </pc:grpChg>
      </pc:sldMasterChg>
      <pc:sldMasterChg chg="addSp modAnim">
        <pc:chgData name="Enrico Rossini" userId="60093650bbc43f0c" providerId="LiveId" clId="{A59720DB-88B2-4751-B1AA-007A870A6BEF}" dt="2022-07-11T20:21:12.731" v="723"/>
        <pc:sldMasterMkLst>
          <pc:docMk/>
          <pc:sldMasterMk cId="762719233" sldId="2147483973"/>
        </pc:sldMasterMkLst>
        <pc:grpChg chg="add">
          <ac:chgData name="Enrico Rossini" userId="60093650bbc43f0c" providerId="LiveId" clId="{A59720DB-88B2-4751-B1AA-007A870A6BEF}" dt="2022-07-11T20:21:12.731" v="723"/>
          <ac:grpSpMkLst>
            <pc:docMk/>
            <pc:sldMasterMk cId="762719233" sldId="2147483973"/>
            <ac:grpSpMk id="7" creationId="{6A5E5536-52C8-8991-7D14-6B63214D4C73}"/>
          </ac:grpSpMkLst>
        </pc:grpChg>
        <pc:grpChg chg="add">
          <ac:chgData name="Enrico Rossini" userId="60093650bbc43f0c" providerId="LiveId" clId="{A59720DB-88B2-4751-B1AA-007A870A6BEF}" dt="2022-07-11T20:21:12.731" v="723"/>
          <ac:grpSpMkLst>
            <pc:docMk/>
            <pc:sldMasterMk cId="762719233" sldId="2147483973"/>
            <ac:grpSpMk id="11" creationId="{C64548AC-A414-3AE9-1B85-F9900D2EF57C}"/>
          </ac:grpSpMkLst>
        </pc:grpChg>
        <pc:grpChg chg="add">
          <ac:chgData name="Enrico Rossini" userId="60093650bbc43f0c" providerId="LiveId" clId="{A59720DB-88B2-4751-B1AA-007A870A6BEF}" dt="2022-07-11T20:21:12.731" v="723"/>
          <ac:grpSpMkLst>
            <pc:docMk/>
            <pc:sldMasterMk cId="762719233" sldId="2147483973"/>
            <ac:grpSpMk id="14" creationId="{98C4331B-94C1-03DA-04F2-89140D6B2F50}"/>
          </ac:grpSpMkLst>
        </pc:grpChg>
      </pc:sldMasterChg>
      <pc:sldMasterChg chg="addSp modAnim">
        <pc:chgData name="Enrico Rossini" userId="60093650bbc43f0c" providerId="LiveId" clId="{A59720DB-88B2-4751-B1AA-007A870A6BEF}" dt="2022-07-11T20:21:14.487" v="724"/>
        <pc:sldMasterMkLst>
          <pc:docMk/>
          <pc:sldMasterMk cId="3546250525" sldId="2147483987"/>
        </pc:sldMasterMkLst>
        <pc:grpChg chg="add">
          <ac:chgData name="Enrico Rossini" userId="60093650bbc43f0c" providerId="LiveId" clId="{A59720DB-88B2-4751-B1AA-007A870A6BEF}" dt="2022-07-11T20:21:14.487" v="724"/>
          <ac:grpSpMkLst>
            <pc:docMk/>
            <pc:sldMasterMk cId="3546250525" sldId="2147483987"/>
            <ac:grpSpMk id="7" creationId="{884A108A-6A32-FC31-E439-FD8ED5D741E1}"/>
          </ac:grpSpMkLst>
        </pc:grpChg>
        <pc:grpChg chg="add">
          <ac:chgData name="Enrico Rossini" userId="60093650bbc43f0c" providerId="LiveId" clId="{A59720DB-88B2-4751-B1AA-007A870A6BEF}" dt="2022-07-11T20:21:14.487" v="724"/>
          <ac:grpSpMkLst>
            <pc:docMk/>
            <pc:sldMasterMk cId="3546250525" sldId="2147483987"/>
            <ac:grpSpMk id="11" creationId="{2C870BE1-F51B-8935-65DA-D463920742D9}"/>
          </ac:grpSpMkLst>
        </pc:grpChg>
        <pc:grpChg chg="add">
          <ac:chgData name="Enrico Rossini" userId="60093650bbc43f0c" providerId="LiveId" clId="{A59720DB-88B2-4751-B1AA-007A870A6BEF}" dt="2022-07-11T20:21:14.487" v="724"/>
          <ac:grpSpMkLst>
            <pc:docMk/>
            <pc:sldMasterMk cId="3546250525" sldId="2147483987"/>
            <ac:grpSpMk id="14" creationId="{D3CB1B0C-C77C-95BA-5286-E1663D03BDD4}"/>
          </ac:grpSpMkLst>
        </pc:grpChg>
      </pc:sldMasterChg>
      <pc:sldMasterChg chg="addSp modAnim">
        <pc:chgData name="Enrico Rossini" userId="60093650bbc43f0c" providerId="LiveId" clId="{A59720DB-88B2-4751-B1AA-007A870A6BEF}" dt="2022-07-11T20:21:25.370" v="725"/>
        <pc:sldMasterMkLst>
          <pc:docMk/>
          <pc:sldMasterMk cId="467125385" sldId="2147484001"/>
        </pc:sldMasterMkLst>
        <pc:grpChg chg="add">
          <ac:chgData name="Enrico Rossini" userId="60093650bbc43f0c" providerId="LiveId" clId="{A59720DB-88B2-4751-B1AA-007A870A6BEF}" dt="2022-07-11T20:21:25.370" v="725"/>
          <ac:grpSpMkLst>
            <pc:docMk/>
            <pc:sldMasterMk cId="467125385" sldId="2147484001"/>
            <ac:grpSpMk id="7" creationId="{AFE3E5B4-2F4E-9CEC-9B50-EBAC1469217A}"/>
          </ac:grpSpMkLst>
        </pc:grpChg>
        <pc:grpChg chg="add">
          <ac:chgData name="Enrico Rossini" userId="60093650bbc43f0c" providerId="LiveId" clId="{A59720DB-88B2-4751-B1AA-007A870A6BEF}" dt="2022-07-11T20:21:25.370" v="725"/>
          <ac:grpSpMkLst>
            <pc:docMk/>
            <pc:sldMasterMk cId="467125385" sldId="2147484001"/>
            <ac:grpSpMk id="11" creationId="{8CDED6F6-C2E8-29BB-0C0A-72209725C3E9}"/>
          </ac:grpSpMkLst>
        </pc:grpChg>
        <pc:grpChg chg="add">
          <ac:chgData name="Enrico Rossini" userId="60093650bbc43f0c" providerId="LiveId" clId="{A59720DB-88B2-4751-B1AA-007A870A6BEF}" dt="2022-07-11T20:21:25.370" v="725"/>
          <ac:grpSpMkLst>
            <pc:docMk/>
            <pc:sldMasterMk cId="467125385" sldId="2147484001"/>
            <ac:grpSpMk id="14" creationId="{7D55E6B2-39FC-1FCD-9EA1-C68797ED446E}"/>
          </ac:grpSpMkLst>
        </pc:grpChg>
      </pc:sldMasterChg>
      <pc:sldMasterChg chg="addSp modAnim">
        <pc:chgData name="Enrico Rossini" userId="60093650bbc43f0c" providerId="LiveId" clId="{A59720DB-88B2-4751-B1AA-007A870A6BEF}" dt="2022-07-11T20:21:53.017" v="726"/>
        <pc:sldMasterMkLst>
          <pc:docMk/>
          <pc:sldMasterMk cId="650383957" sldId="2147484015"/>
        </pc:sldMasterMkLst>
        <pc:grpChg chg="add">
          <ac:chgData name="Enrico Rossini" userId="60093650bbc43f0c" providerId="LiveId" clId="{A59720DB-88B2-4751-B1AA-007A870A6BEF}" dt="2022-07-11T20:21:53.017" v="726"/>
          <ac:grpSpMkLst>
            <pc:docMk/>
            <pc:sldMasterMk cId="650383957" sldId="2147484015"/>
            <ac:grpSpMk id="7" creationId="{429256FF-A0A2-07C7-E2FF-4282CB9A3988}"/>
          </ac:grpSpMkLst>
        </pc:grpChg>
        <pc:grpChg chg="add">
          <ac:chgData name="Enrico Rossini" userId="60093650bbc43f0c" providerId="LiveId" clId="{A59720DB-88B2-4751-B1AA-007A870A6BEF}" dt="2022-07-11T20:21:53.017" v="726"/>
          <ac:grpSpMkLst>
            <pc:docMk/>
            <pc:sldMasterMk cId="650383957" sldId="2147484015"/>
            <ac:grpSpMk id="11" creationId="{61C3FA68-0040-5911-C60F-455677C835A8}"/>
          </ac:grpSpMkLst>
        </pc:grpChg>
        <pc:grpChg chg="add">
          <ac:chgData name="Enrico Rossini" userId="60093650bbc43f0c" providerId="LiveId" clId="{A59720DB-88B2-4751-B1AA-007A870A6BEF}" dt="2022-07-11T20:21:53.017" v="726"/>
          <ac:grpSpMkLst>
            <pc:docMk/>
            <pc:sldMasterMk cId="650383957" sldId="2147484015"/>
            <ac:grpSpMk id="14" creationId="{EF0F9823-FEBC-662A-323D-55B5EBC74019}"/>
          </ac:grpSpMkLst>
        </pc:grpChg>
      </pc:sldMasterChg>
      <pc:sldMasterChg chg="addSp modAnim">
        <pc:chgData name="Enrico Rossini" userId="60093650bbc43f0c" providerId="LiveId" clId="{A59720DB-88B2-4751-B1AA-007A870A6BEF}" dt="2022-07-12T09:36:22.749" v="1213"/>
        <pc:sldMasterMkLst>
          <pc:docMk/>
          <pc:sldMasterMk cId="1928025576" sldId="2147484029"/>
        </pc:sldMasterMkLst>
        <pc:grpChg chg="add">
          <ac:chgData name="Enrico Rossini" userId="60093650bbc43f0c" providerId="LiveId" clId="{A59720DB-88B2-4751-B1AA-007A870A6BEF}" dt="2022-07-12T09:36:22.749" v="1213"/>
          <ac:grpSpMkLst>
            <pc:docMk/>
            <pc:sldMasterMk cId="1928025576" sldId="2147484029"/>
            <ac:grpSpMk id="7" creationId="{2A13D08A-6940-19C6-DFEC-2874376430D0}"/>
          </ac:grpSpMkLst>
        </pc:grpChg>
        <pc:grpChg chg="add">
          <ac:chgData name="Enrico Rossini" userId="60093650bbc43f0c" providerId="LiveId" clId="{A59720DB-88B2-4751-B1AA-007A870A6BEF}" dt="2022-07-12T09:36:22.749" v="1213"/>
          <ac:grpSpMkLst>
            <pc:docMk/>
            <pc:sldMasterMk cId="1928025576" sldId="2147484029"/>
            <ac:grpSpMk id="11" creationId="{78395751-5936-386D-2498-2B7517F2F59E}"/>
          </ac:grpSpMkLst>
        </pc:grpChg>
        <pc:grpChg chg="add">
          <ac:chgData name="Enrico Rossini" userId="60093650bbc43f0c" providerId="LiveId" clId="{A59720DB-88B2-4751-B1AA-007A870A6BEF}" dt="2022-07-12T09:36:22.749" v="1213"/>
          <ac:grpSpMkLst>
            <pc:docMk/>
            <pc:sldMasterMk cId="1928025576" sldId="2147484029"/>
            <ac:grpSpMk id="14" creationId="{C1AE00FA-824B-5ADB-3C26-12FD6B4A29BE}"/>
          </ac:grpSpMkLst>
        </pc:grpChg>
      </pc:sldMasterChg>
      <pc:sldMasterChg chg="addSp modAnim">
        <pc:chgData name="Enrico Rossini" userId="60093650bbc43f0c" providerId="LiveId" clId="{A59720DB-88B2-4751-B1AA-007A870A6BEF}" dt="2022-07-12T09:36:30.090" v="1214"/>
        <pc:sldMasterMkLst>
          <pc:docMk/>
          <pc:sldMasterMk cId="1850708898" sldId="2147484043"/>
        </pc:sldMasterMkLst>
        <pc:grpChg chg="add">
          <ac:chgData name="Enrico Rossini" userId="60093650bbc43f0c" providerId="LiveId" clId="{A59720DB-88B2-4751-B1AA-007A870A6BEF}" dt="2022-07-12T09:36:30.090" v="1214"/>
          <ac:grpSpMkLst>
            <pc:docMk/>
            <pc:sldMasterMk cId="1850708898" sldId="2147484043"/>
            <ac:grpSpMk id="7" creationId="{A7D76535-0FAC-8455-FCAF-D077041F0633}"/>
          </ac:grpSpMkLst>
        </pc:grpChg>
        <pc:grpChg chg="add">
          <ac:chgData name="Enrico Rossini" userId="60093650bbc43f0c" providerId="LiveId" clId="{A59720DB-88B2-4751-B1AA-007A870A6BEF}" dt="2022-07-12T09:36:30.090" v="1214"/>
          <ac:grpSpMkLst>
            <pc:docMk/>
            <pc:sldMasterMk cId="1850708898" sldId="2147484043"/>
            <ac:grpSpMk id="11" creationId="{5608FF8A-1FF8-3D40-4ECA-8F8121B3553A}"/>
          </ac:grpSpMkLst>
        </pc:grpChg>
        <pc:grpChg chg="add">
          <ac:chgData name="Enrico Rossini" userId="60093650bbc43f0c" providerId="LiveId" clId="{A59720DB-88B2-4751-B1AA-007A870A6BEF}" dt="2022-07-12T09:36:30.090" v="1214"/>
          <ac:grpSpMkLst>
            <pc:docMk/>
            <pc:sldMasterMk cId="1850708898" sldId="2147484043"/>
            <ac:grpSpMk id="14" creationId="{09104204-B5E0-1841-4F76-60D11F1E0A9D}"/>
          </ac:grpSpMkLst>
        </pc:grpChg>
      </pc:sldMasterChg>
      <pc:sldMasterChg chg="addSp modAnim">
        <pc:chgData name="Enrico Rossini" userId="60093650bbc43f0c" providerId="LiveId" clId="{A59720DB-88B2-4751-B1AA-007A870A6BEF}" dt="2022-07-12T09:36:31.519" v="1215"/>
        <pc:sldMasterMkLst>
          <pc:docMk/>
          <pc:sldMasterMk cId="523617405" sldId="2147484057"/>
        </pc:sldMasterMkLst>
        <pc:grpChg chg="add">
          <ac:chgData name="Enrico Rossini" userId="60093650bbc43f0c" providerId="LiveId" clId="{A59720DB-88B2-4751-B1AA-007A870A6BEF}" dt="2022-07-12T09:36:31.519" v="1215"/>
          <ac:grpSpMkLst>
            <pc:docMk/>
            <pc:sldMasterMk cId="523617405" sldId="2147484057"/>
            <ac:grpSpMk id="7" creationId="{D62B94EA-807B-BBF3-1A19-A2FFB6617940}"/>
          </ac:grpSpMkLst>
        </pc:grpChg>
        <pc:grpChg chg="add">
          <ac:chgData name="Enrico Rossini" userId="60093650bbc43f0c" providerId="LiveId" clId="{A59720DB-88B2-4751-B1AA-007A870A6BEF}" dt="2022-07-12T09:36:31.519" v="1215"/>
          <ac:grpSpMkLst>
            <pc:docMk/>
            <pc:sldMasterMk cId="523617405" sldId="2147484057"/>
            <ac:grpSpMk id="11" creationId="{2FF0E0D0-072E-0587-E699-A109134F0EB8}"/>
          </ac:grpSpMkLst>
        </pc:grpChg>
        <pc:grpChg chg="add">
          <ac:chgData name="Enrico Rossini" userId="60093650bbc43f0c" providerId="LiveId" clId="{A59720DB-88B2-4751-B1AA-007A870A6BEF}" dt="2022-07-12T09:36:31.519" v="1215"/>
          <ac:grpSpMkLst>
            <pc:docMk/>
            <pc:sldMasterMk cId="523617405" sldId="2147484057"/>
            <ac:grpSpMk id="14" creationId="{B5F5A32D-637A-98AA-0F53-F31D7E7F0AAC}"/>
          </ac:grpSpMkLst>
        </pc:grpChg>
      </pc:sldMasterChg>
      <pc:sldMasterChg chg="addSp modAnim">
        <pc:chgData name="Enrico Rossini" userId="60093650bbc43f0c" providerId="LiveId" clId="{A59720DB-88B2-4751-B1AA-007A870A6BEF}" dt="2022-07-12T09:36:34.844" v="1216"/>
        <pc:sldMasterMkLst>
          <pc:docMk/>
          <pc:sldMasterMk cId="3291403965" sldId="2147484071"/>
        </pc:sldMasterMkLst>
        <pc:grpChg chg="add">
          <ac:chgData name="Enrico Rossini" userId="60093650bbc43f0c" providerId="LiveId" clId="{A59720DB-88B2-4751-B1AA-007A870A6BEF}" dt="2022-07-12T09:36:34.844" v="1216"/>
          <ac:grpSpMkLst>
            <pc:docMk/>
            <pc:sldMasterMk cId="3291403965" sldId="2147484071"/>
            <ac:grpSpMk id="7" creationId="{F3472F08-02E9-BA96-D4AE-6D9A275A9654}"/>
          </ac:grpSpMkLst>
        </pc:grpChg>
        <pc:grpChg chg="add">
          <ac:chgData name="Enrico Rossini" userId="60093650bbc43f0c" providerId="LiveId" clId="{A59720DB-88B2-4751-B1AA-007A870A6BEF}" dt="2022-07-12T09:36:34.844" v="1216"/>
          <ac:grpSpMkLst>
            <pc:docMk/>
            <pc:sldMasterMk cId="3291403965" sldId="2147484071"/>
            <ac:grpSpMk id="11" creationId="{67D9CE95-FE50-2491-D803-ACF47918EBEA}"/>
          </ac:grpSpMkLst>
        </pc:grpChg>
        <pc:grpChg chg="add">
          <ac:chgData name="Enrico Rossini" userId="60093650bbc43f0c" providerId="LiveId" clId="{A59720DB-88B2-4751-B1AA-007A870A6BEF}" dt="2022-07-12T09:36:34.844" v="1216"/>
          <ac:grpSpMkLst>
            <pc:docMk/>
            <pc:sldMasterMk cId="3291403965" sldId="2147484071"/>
            <ac:grpSpMk id="14" creationId="{444B5D1A-36FB-C8F9-E80F-A5A2C196BB71}"/>
          </ac:grpSpMkLst>
        </pc:grpChg>
      </pc:sldMasterChg>
      <pc:sldMasterChg chg="addSp modAnim">
        <pc:chgData name="Enrico Rossini" userId="60093650bbc43f0c" providerId="LiveId" clId="{A59720DB-88B2-4751-B1AA-007A870A6BEF}" dt="2022-07-12T09:36:38.058" v="1217"/>
        <pc:sldMasterMkLst>
          <pc:docMk/>
          <pc:sldMasterMk cId="2753247349" sldId="2147484085"/>
        </pc:sldMasterMkLst>
        <pc:grpChg chg="add">
          <ac:chgData name="Enrico Rossini" userId="60093650bbc43f0c" providerId="LiveId" clId="{A59720DB-88B2-4751-B1AA-007A870A6BEF}" dt="2022-07-12T09:36:38.058" v="1217"/>
          <ac:grpSpMkLst>
            <pc:docMk/>
            <pc:sldMasterMk cId="2753247349" sldId="2147484085"/>
            <ac:grpSpMk id="7" creationId="{15A3873A-613F-9EA3-7AFB-B65855394307}"/>
          </ac:grpSpMkLst>
        </pc:grpChg>
        <pc:grpChg chg="add">
          <ac:chgData name="Enrico Rossini" userId="60093650bbc43f0c" providerId="LiveId" clId="{A59720DB-88B2-4751-B1AA-007A870A6BEF}" dt="2022-07-12T09:36:38.058" v="1217"/>
          <ac:grpSpMkLst>
            <pc:docMk/>
            <pc:sldMasterMk cId="2753247349" sldId="2147484085"/>
            <ac:grpSpMk id="11" creationId="{5064895D-A13B-3E1E-1009-7E31DE86B67B}"/>
          </ac:grpSpMkLst>
        </pc:grpChg>
        <pc:grpChg chg="add">
          <ac:chgData name="Enrico Rossini" userId="60093650bbc43f0c" providerId="LiveId" clId="{A59720DB-88B2-4751-B1AA-007A870A6BEF}" dt="2022-07-12T09:36:38.058" v="1217"/>
          <ac:grpSpMkLst>
            <pc:docMk/>
            <pc:sldMasterMk cId="2753247349" sldId="2147484085"/>
            <ac:grpSpMk id="14" creationId="{C4A98664-1C2E-4335-FC9E-EC0005DCFB7E}"/>
          </ac:grpSpMkLst>
        </pc:grpChg>
      </pc:sldMasterChg>
      <pc:sldMasterChg chg="addSp modAnim">
        <pc:chgData name="Enrico Rossini" userId="60093650bbc43f0c" providerId="LiveId" clId="{A59720DB-88B2-4751-B1AA-007A870A6BEF}" dt="2022-07-12T16:09:17.839" v="2017"/>
        <pc:sldMasterMkLst>
          <pc:docMk/>
          <pc:sldMasterMk cId="2096120065" sldId="2147484099"/>
        </pc:sldMasterMkLst>
        <pc:grpChg chg="add">
          <ac:chgData name="Enrico Rossini" userId="60093650bbc43f0c" providerId="LiveId" clId="{A59720DB-88B2-4751-B1AA-007A870A6BEF}" dt="2022-07-12T16:09:17.839" v="2017"/>
          <ac:grpSpMkLst>
            <pc:docMk/>
            <pc:sldMasterMk cId="2096120065" sldId="2147484099"/>
            <ac:grpSpMk id="7" creationId="{8F4709B6-47DB-3565-C5B2-FBF913109F28}"/>
          </ac:grpSpMkLst>
        </pc:grpChg>
        <pc:grpChg chg="add">
          <ac:chgData name="Enrico Rossini" userId="60093650bbc43f0c" providerId="LiveId" clId="{A59720DB-88B2-4751-B1AA-007A870A6BEF}" dt="2022-07-12T16:09:17.839" v="2017"/>
          <ac:grpSpMkLst>
            <pc:docMk/>
            <pc:sldMasterMk cId="2096120065" sldId="2147484099"/>
            <ac:grpSpMk id="11" creationId="{AE224D8D-D277-3190-4510-B8D95185B00A}"/>
          </ac:grpSpMkLst>
        </pc:grpChg>
        <pc:grpChg chg="add">
          <ac:chgData name="Enrico Rossini" userId="60093650bbc43f0c" providerId="LiveId" clId="{A59720DB-88B2-4751-B1AA-007A870A6BEF}" dt="2022-07-12T16:09:17.839" v="2017"/>
          <ac:grpSpMkLst>
            <pc:docMk/>
            <pc:sldMasterMk cId="2096120065" sldId="2147484099"/>
            <ac:grpSpMk id="14" creationId="{174DE335-EC2E-AAEC-5850-3AA7448943AF}"/>
          </ac:grpSpMkLst>
        </pc:grpChg>
      </pc:sldMasterChg>
      <pc:sldMasterChg chg="addSp modAnim">
        <pc:chgData name="Enrico Rossini" userId="60093650bbc43f0c" providerId="LiveId" clId="{A59720DB-88B2-4751-B1AA-007A870A6BEF}" dt="2022-07-12T16:15:07.783" v="2018"/>
        <pc:sldMasterMkLst>
          <pc:docMk/>
          <pc:sldMasterMk cId="3651189450" sldId="2147484113"/>
        </pc:sldMasterMkLst>
        <pc:grpChg chg="add">
          <ac:chgData name="Enrico Rossini" userId="60093650bbc43f0c" providerId="LiveId" clId="{A59720DB-88B2-4751-B1AA-007A870A6BEF}" dt="2022-07-12T16:15:07.783" v="2018"/>
          <ac:grpSpMkLst>
            <pc:docMk/>
            <pc:sldMasterMk cId="3651189450" sldId="2147484113"/>
            <ac:grpSpMk id="7" creationId="{3D288CE6-4A1D-C2DD-CE65-EE8F34C5800C}"/>
          </ac:grpSpMkLst>
        </pc:grpChg>
        <pc:grpChg chg="add">
          <ac:chgData name="Enrico Rossini" userId="60093650bbc43f0c" providerId="LiveId" clId="{A59720DB-88B2-4751-B1AA-007A870A6BEF}" dt="2022-07-12T16:15:07.783" v="2018"/>
          <ac:grpSpMkLst>
            <pc:docMk/>
            <pc:sldMasterMk cId="3651189450" sldId="2147484113"/>
            <ac:grpSpMk id="11" creationId="{AC00A8D5-9CB9-8E6E-5367-CAEE65BFCC79}"/>
          </ac:grpSpMkLst>
        </pc:grpChg>
        <pc:grpChg chg="add">
          <ac:chgData name="Enrico Rossini" userId="60093650bbc43f0c" providerId="LiveId" clId="{A59720DB-88B2-4751-B1AA-007A870A6BEF}" dt="2022-07-12T16:15:07.783" v="2018"/>
          <ac:grpSpMkLst>
            <pc:docMk/>
            <pc:sldMasterMk cId="3651189450" sldId="2147484113"/>
            <ac:grpSpMk id="14" creationId="{825F02A8-9626-2877-9D64-5267C6AB22E1}"/>
          </ac:grpSpMkLst>
        </pc:grpChg>
      </pc:sldMasterChg>
      <pc:sldMasterChg chg="addSp modAnim">
        <pc:chgData name="Enrico Rossini" userId="60093650bbc43f0c" providerId="LiveId" clId="{A59720DB-88B2-4751-B1AA-007A870A6BEF}" dt="2022-07-12T16:15:09.802" v="2019"/>
        <pc:sldMasterMkLst>
          <pc:docMk/>
          <pc:sldMasterMk cId="2798109683" sldId="2147484127"/>
        </pc:sldMasterMkLst>
        <pc:grpChg chg="add">
          <ac:chgData name="Enrico Rossini" userId="60093650bbc43f0c" providerId="LiveId" clId="{A59720DB-88B2-4751-B1AA-007A870A6BEF}" dt="2022-07-12T16:15:09.802" v="2019"/>
          <ac:grpSpMkLst>
            <pc:docMk/>
            <pc:sldMasterMk cId="2798109683" sldId="2147484127"/>
            <ac:grpSpMk id="7" creationId="{3CB8BA5E-56C1-782F-8085-750A052C43B1}"/>
          </ac:grpSpMkLst>
        </pc:grpChg>
        <pc:grpChg chg="add">
          <ac:chgData name="Enrico Rossini" userId="60093650bbc43f0c" providerId="LiveId" clId="{A59720DB-88B2-4751-B1AA-007A870A6BEF}" dt="2022-07-12T16:15:09.802" v="2019"/>
          <ac:grpSpMkLst>
            <pc:docMk/>
            <pc:sldMasterMk cId="2798109683" sldId="2147484127"/>
            <ac:grpSpMk id="11" creationId="{1E374518-01B0-0957-5BA6-EEFF6DBBD493}"/>
          </ac:grpSpMkLst>
        </pc:grpChg>
        <pc:grpChg chg="add">
          <ac:chgData name="Enrico Rossini" userId="60093650bbc43f0c" providerId="LiveId" clId="{A59720DB-88B2-4751-B1AA-007A870A6BEF}" dt="2022-07-12T16:15:09.802" v="2019"/>
          <ac:grpSpMkLst>
            <pc:docMk/>
            <pc:sldMasterMk cId="2798109683" sldId="2147484127"/>
            <ac:grpSpMk id="14" creationId="{8930E1D6-654A-6546-954F-B4D77B67D55C}"/>
          </ac:grpSpMkLst>
        </pc:grpChg>
      </pc:sldMasterChg>
      <pc:sldMasterChg chg="addSp modAnim delSldLayout">
        <pc:chgData name="Enrico Rossini" userId="60093650bbc43f0c" providerId="LiveId" clId="{A59720DB-88B2-4751-B1AA-007A870A6BEF}" dt="2022-07-13T21:44:43.752" v="8221" actId="47"/>
        <pc:sldMasterMkLst>
          <pc:docMk/>
          <pc:sldMasterMk cId="3584623046" sldId="2147484141"/>
        </pc:sldMasterMkLst>
        <pc:grpChg chg="add">
          <ac:chgData name="Enrico Rossini" userId="60093650bbc43f0c" providerId="LiveId" clId="{A59720DB-88B2-4751-B1AA-007A870A6BEF}" dt="2022-07-12T16:15:14.599" v="2020"/>
          <ac:grpSpMkLst>
            <pc:docMk/>
            <pc:sldMasterMk cId="3584623046" sldId="2147484141"/>
            <ac:grpSpMk id="7" creationId="{B270657C-8AA2-19E2-5373-F16BB7A40A3B}"/>
          </ac:grpSpMkLst>
        </pc:grpChg>
        <pc:grpChg chg="add">
          <ac:chgData name="Enrico Rossini" userId="60093650bbc43f0c" providerId="LiveId" clId="{A59720DB-88B2-4751-B1AA-007A870A6BEF}" dt="2022-07-12T16:15:14.599" v="2020"/>
          <ac:grpSpMkLst>
            <pc:docMk/>
            <pc:sldMasterMk cId="3584623046" sldId="2147484141"/>
            <ac:grpSpMk id="11" creationId="{767E0078-5516-4D52-EEFD-45D436886D5E}"/>
          </ac:grpSpMkLst>
        </pc:grpChg>
        <pc:grpChg chg="add">
          <ac:chgData name="Enrico Rossini" userId="60093650bbc43f0c" providerId="LiveId" clId="{A59720DB-88B2-4751-B1AA-007A870A6BEF}" dt="2022-07-12T16:15:14.599" v="2020"/>
          <ac:grpSpMkLst>
            <pc:docMk/>
            <pc:sldMasterMk cId="3584623046" sldId="2147484141"/>
            <ac:grpSpMk id="14" creationId="{9253B171-0E2D-BBDF-F077-C20DEE5BA0D4}"/>
          </ac:grpSpMkLst>
        </pc:grpChg>
        <pc:sldLayoutChg chg="del">
          <pc:chgData name="Enrico Rossini" userId="60093650bbc43f0c" providerId="LiveId" clId="{A59720DB-88B2-4751-B1AA-007A870A6BEF}" dt="2022-07-13T21:44:43.752" v="8221" actId="47"/>
          <pc:sldLayoutMkLst>
            <pc:docMk/>
            <pc:sldMasterMk cId="3584623046" sldId="2147484141"/>
            <pc:sldLayoutMk cId="581337012" sldId="214748415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160B3E-229A-4174-8336-5CD5FD4BF15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6DC4133A-30FD-4EB1-A2B4-9D84C40E067D}">
      <dgm:prSet phldrT="[Text]"/>
      <dgm:spPr/>
      <dgm:t>
        <a:bodyPr/>
        <a:lstStyle/>
        <a:p>
          <a:r>
            <a:rPr lang="en-GB" dirty="0"/>
            <a:t>User Story</a:t>
          </a:r>
        </a:p>
      </dgm:t>
    </dgm:pt>
    <dgm:pt modelId="{1D3F7562-F0F4-4B2A-A626-249F90411D7C}" type="parTrans" cxnId="{EC9C3B7C-F58B-4955-AE3F-FCD445C93C16}">
      <dgm:prSet/>
      <dgm:spPr/>
      <dgm:t>
        <a:bodyPr/>
        <a:lstStyle/>
        <a:p>
          <a:endParaRPr lang="en-GB"/>
        </a:p>
      </dgm:t>
    </dgm:pt>
    <dgm:pt modelId="{A7898523-A3C1-4B84-9AC0-63ED7DB785CF}" type="sibTrans" cxnId="{EC9C3B7C-F58B-4955-AE3F-FCD445C93C16}">
      <dgm:prSet/>
      <dgm:spPr/>
      <dgm:t>
        <a:bodyPr/>
        <a:lstStyle/>
        <a:p>
          <a:endParaRPr lang="en-GB"/>
        </a:p>
      </dgm:t>
    </dgm:pt>
    <dgm:pt modelId="{AB9C4572-80DA-4B7D-B273-440FAB87EFDF}">
      <dgm:prSet phldrT="[Text]"/>
      <dgm:spPr/>
      <dgm:t>
        <a:bodyPr/>
        <a:lstStyle/>
        <a:p>
          <a:r>
            <a:rPr lang="en-GB" dirty="0"/>
            <a:t>Action/Goal</a:t>
          </a:r>
        </a:p>
      </dgm:t>
    </dgm:pt>
    <dgm:pt modelId="{F364B270-C834-4207-BD7D-5C7CB44E49A6}" type="parTrans" cxnId="{15363FB1-5EEB-4061-A7CB-B2BD12DDF4DB}">
      <dgm:prSet/>
      <dgm:spPr/>
      <dgm:t>
        <a:bodyPr/>
        <a:lstStyle/>
        <a:p>
          <a:endParaRPr lang="en-GB"/>
        </a:p>
      </dgm:t>
    </dgm:pt>
    <dgm:pt modelId="{74CB2A85-BDF8-40EC-B346-D99476FD5268}" type="sibTrans" cxnId="{15363FB1-5EEB-4061-A7CB-B2BD12DDF4DB}">
      <dgm:prSet/>
      <dgm:spPr/>
      <dgm:t>
        <a:bodyPr/>
        <a:lstStyle/>
        <a:p>
          <a:endParaRPr lang="en-GB"/>
        </a:p>
      </dgm:t>
    </dgm:pt>
    <dgm:pt modelId="{F614ACA8-AA56-47D5-ABEC-810DCA190F02}">
      <dgm:prSet phldrT="[Text]"/>
      <dgm:spPr/>
      <dgm:t>
        <a:bodyPr/>
        <a:lstStyle/>
        <a:p>
          <a:r>
            <a:rPr lang="en-GB" dirty="0"/>
            <a:t>Benefit</a:t>
          </a:r>
        </a:p>
      </dgm:t>
    </dgm:pt>
    <dgm:pt modelId="{92FD90DB-EBFF-4E86-B3FD-C3167FC7F28B}" type="parTrans" cxnId="{6E72AE39-D585-4C60-9409-E2C974ACB06E}">
      <dgm:prSet/>
      <dgm:spPr/>
      <dgm:t>
        <a:bodyPr/>
        <a:lstStyle/>
        <a:p>
          <a:endParaRPr lang="en-GB"/>
        </a:p>
      </dgm:t>
    </dgm:pt>
    <dgm:pt modelId="{8A62A688-19CB-4FBC-A501-901108063D12}" type="sibTrans" cxnId="{6E72AE39-D585-4C60-9409-E2C974ACB06E}">
      <dgm:prSet/>
      <dgm:spPr/>
      <dgm:t>
        <a:bodyPr/>
        <a:lstStyle/>
        <a:p>
          <a:endParaRPr lang="en-GB"/>
        </a:p>
      </dgm:t>
    </dgm:pt>
    <dgm:pt modelId="{7194BAFD-1B7B-4A80-9816-A7ED760CEB3A}">
      <dgm:prSet phldrT="[Text]"/>
      <dgm:spPr/>
      <dgm:t>
        <a:bodyPr/>
        <a:lstStyle/>
        <a:p>
          <a:r>
            <a:rPr lang="en-GB" dirty="0"/>
            <a:t>Acceptance Criteria</a:t>
          </a:r>
        </a:p>
      </dgm:t>
    </dgm:pt>
    <dgm:pt modelId="{93565996-19AC-4427-B0CF-E5B62802794D}" type="parTrans" cxnId="{FC9FAD98-D447-4277-997E-FF9B6539D886}">
      <dgm:prSet/>
      <dgm:spPr/>
      <dgm:t>
        <a:bodyPr/>
        <a:lstStyle/>
        <a:p>
          <a:endParaRPr lang="en-GB"/>
        </a:p>
      </dgm:t>
    </dgm:pt>
    <dgm:pt modelId="{BEB667CC-A4BD-446A-9444-B76A9044BA0F}" type="sibTrans" cxnId="{FC9FAD98-D447-4277-997E-FF9B6539D886}">
      <dgm:prSet/>
      <dgm:spPr/>
      <dgm:t>
        <a:bodyPr/>
        <a:lstStyle/>
        <a:p>
          <a:endParaRPr lang="en-GB"/>
        </a:p>
      </dgm:t>
    </dgm:pt>
    <dgm:pt modelId="{3AC05E49-35C4-4870-83F3-245CFB7BAF27}">
      <dgm:prSet phldrT="[Text]"/>
      <dgm:spPr/>
      <dgm:t>
        <a:bodyPr/>
        <a:lstStyle/>
        <a:p>
          <a:r>
            <a:rPr lang="en-GB" dirty="0"/>
            <a:t>Role</a:t>
          </a:r>
        </a:p>
      </dgm:t>
    </dgm:pt>
    <dgm:pt modelId="{57FF4106-5ABA-498C-B2F9-95F23BC9F475}" type="parTrans" cxnId="{9260EF20-072A-48B1-B11A-B76D46C71797}">
      <dgm:prSet/>
      <dgm:spPr/>
      <dgm:t>
        <a:bodyPr/>
        <a:lstStyle/>
        <a:p>
          <a:endParaRPr lang="en-GB"/>
        </a:p>
      </dgm:t>
    </dgm:pt>
    <dgm:pt modelId="{9D27765B-831F-4E81-BB9B-E518F8251882}" type="sibTrans" cxnId="{9260EF20-072A-48B1-B11A-B76D46C71797}">
      <dgm:prSet/>
      <dgm:spPr/>
      <dgm:t>
        <a:bodyPr/>
        <a:lstStyle/>
        <a:p>
          <a:endParaRPr lang="en-GB"/>
        </a:p>
      </dgm:t>
    </dgm:pt>
    <dgm:pt modelId="{C13C6AB4-38F4-4893-B79B-AD23F46AA880}" type="pres">
      <dgm:prSet presAssocID="{96160B3E-229A-4174-8336-5CD5FD4BF15E}" presName="hierChild1" presStyleCnt="0">
        <dgm:presLayoutVars>
          <dgm:orgChart val="1"/>
          <dgm:chPref val="1"/>
          <dgm:dir/>
          <dgm:animOne val="branch"/>
          <dgm:animLvl val="lvl"/>
          <dgm:resizeHandles/>
        </dgm:presLayoutVars>
      </dgm:prSet>
      <dgm:spPr/>
    </dgm:pt>
    <dgm:pt modelId="{D6FDFDAB-834E-43E2-AD3D-870A0B8BB1BD}" type="pres">
      <dgm:prSet presAssocID="{6DC4133A-30FD-4EB1-A2B4-9D84C40E067D}" presName="hierRoot1" presStyleCnt="0">
        <dgm:presLayoutVars>
          <dgm:hierBranch val="init"/>
        </dgm:presLayoutVars>
      </dgm:prSet>
      <dgm:spPr/>
    </dgm:pt>
    <dgm:pt modelId="{A325D398-B06B-4CC7-B01B-59D7228C2A20}" type="pres">
      <dgm:prSet presAssocID="{6DC4133A-30FD-4EB1-A2B4-9D84C40E067D}" presName="rootComposite1" presStyleCnt="0"/>
      <dgm:spPr/>
    </dgm:pt>
    <dgm:pt modelId="{A1AFB680-5BD7-45B1-A58E-09B9CF1D11E7}" type="pres">
      <dgm:prSet presAssocID="{6DC4133A-30FD-4EB1-A2B4-9D84C40E067D}" presName="rootText1" presStyleLbl="node0" presStyleIdx="0" presStyleCnt="1">
        <dgm:presLayoutVars>
          <dgm:chPref val="3"/>
        </dgm:presLayoutVars>
      </dgm:prSet>
      <dgm:spPr/>
    </dgm:pt>
    <dgm:pt modelId="{A64ABBC6-0479-414A-AD10-B50EA4A639CF}" type="pres">
      <dgm:prSet presAssocID="{6DC4133A-30FD-4EB1-A2B4-9D84C40E067D}" presName="rootConnector1" presStyleLbl="node1" presStyleIdx="0" presStyleCnt="0"/>
      <dgm:spPr/>
    </dgm:pt>
    <dgm:pt modelId="{F78ED8AA-B891-4086-822E-C1562E4342AE}" type="pres">
      <dgm:prSet presAssocID="{6DC4133A-30FD-4EB1-A2B4-9D84C40E067D}" presName="hierChild2" presStyleCnt="0"/>
      <dgm:spPr/>
    </dgm:pt>
    <dgm:pt modelId="{D40F3724-A817-41B0-9C52-9B8FA47F4B4B}" type="pres">
      <dgm:prSet presAssocID="{57FF4106-5ABA-498C-B2F9-95F23BC9F475}" presName="Name37" presStyleLbl="parChTrans1D2" presStyleIdx="0" presStyleCnt="4"/>
      <dgm:spPr/>
    </dgm:pt>
    <dgm:pt modelId="{49677BFB-D17C-4B9A-BDC6-8E3B452D81A3}" type="pres">
      <dgm:prSet presAssocID="{3AC05E49-35C4-4870-83F3-245CFB7BAF27}" presName="hierRoot2" presStyleCnt="0">
        <dgm:presLayoutVars>
          <dgm:hierBranch val="init"/>
        </dgm:presLayoutVars>
      </dgm:prSet>
      <dgm:spPr/>
    </dgm:pt>
    <dgm:pt modelId="{822859C3-041B-4873-8B2C-9149A5ECB435}" type="pres">
      <dgm:prSet presAssocID="{3AC05E49-35C4-4870-83F3-245CFB7BAF27}" presName="rootComposite" presStyleCnt="0"/>
      <dgm:spPr/>
    </dgm:pt>
    <dgm:pt modelId="{543D35FB-9CBE-4BC3-B523-B1E387B6E58C}" type="pres">
      <dgm:prSet presAssocID="{3AC05E49-35C4-4870-83F3-245CFB7BAF27}" presName="rootText" presStyleLbl="node2" presStyleIdx="0" presStyleCnt="4">
        <dgm:presLayoutVars>
          <dgm:chPref val="3"/>
        </dgm:presLayoutVars>
      </dgm:prSet>
      <dgm:spPr/>
    </dgm:pt>
    <dgm:pt modelId="{D614FDA4-2156-4ECE-942F-4A9A034E7512}" type="pres">
      <dgm:prSet presAssocID="{3AC05E49-35C4-4870-83F3-245CFB7BAF27}" presName="rootConnector" presStyleLbl="node2" presStyleIdx="0" presStyleCnt="4"/>
      <dgm:spPr/>
    </dgm:pt>
    <dgm:pt modelId="{E3BB6F84-2ABB-40FB-845A-DED43D897F14}" type="pres">
      <dgm:prSet presAssocID="{3AC05E49-35C4-4870-83F3-245CFB7BAF27}" presName="hierChild4" presStyleCnt="0"/>
      <dgm:spPr/>
    </dgm:pt>
    <dgm:pt modelId="{3305B8C3-1D8D-4B04-8539-309A79A7770B}" type="pres">
      <dgm:prSet presAssocID="{3AC05E49-35C4-4870-83F3-245CFB7BAF27}" presName="hierChild5" presStyleCnt="0"/>
      <dgm:spPr/>
    </dgm:pt>
    <dgm:pt modelId="{75AD8A74-8C9A-405D-A260-72CABDB7BEE5}" type="pres">
      <dgm:prSet presAssocID="{F364B270-C834-4207-BD7D-5C7CB44E49A6}" presName="Name37" presStyleLbl="parChTrans1D2" presStyleIdx="1" presStyleCnt="4"/>
      <dgm:spPr/>
    </dgm:pt>
    <dgm:pt modelId="{7843C1F2-84AD-4BAB-9BFB-D6AC29B55191}" type="pres">
      <dgm:prSet presAssocID="{AB9C4572-80DA-4B7D-B273-440FAB87EFDF}" presName="hierRoot2" presStyleCnt="0">
        <dgm:presLayoutVars>
          <dgm:hierBranch val="init"/>
        </dgm:presLayoutVars>
      </dgm:prSet>
      <dgm:spPr/>
    </dgm:pt>
    <dgm:pt modelId="{0E75852F-4816-43C3-A06D-09894F9AF74B}" type="pres">
      <dgm:prSet presAssocID="{AB9C4572-80DA-4B7D-B273-440FAB87EFDF}" presName="rootComposite" presStyleCnt="0"/>
      <dgm:spPr/>
    </dgm:pt>
    <dgm:pt modelId="{A39FA074-B61F-4083-BC24-B2CAFCD8F087}" type="pres">
      <dgm:prSet presAssocID="{AB9C4572-80DA-4B7D-B273-440FAB87EFDF}" presName="rootText" presStyleLbl="node2" presStyleIdx="1" presStyleCnt="4">
        <dgm:presLayoutVars>
          <dgm:chPref val="3"/>
        </dgm:presLayoutVars>
      </dgm:prSet>
      <dgm:spPr/>
    </dgm:pt>
    <dgm:pt modelId="{C914AB30-61EE-465E-B5F6-60B5A8A874FD}" type="pres">
      <dgm:prSet presAssocID="{AB9C4572-80DA-4B7D-B273-440FAB87EFDF}" presName="rootConnector" presStyleLbl="node2" presStyleIdx="1" presStyleCnt="4"/>
      <dgm:spPr/>
    </dgm:pt>
    <dgm:pt modelId="{6BE63CB3-4D73-4441-94AA-AAF1D26FF91A}" type="pres">
      <dgm:prSet presAssocID="{AB9C4572-80DA-4B7D-B273-440FAB87EFDF}" presName="hierChild4" presStyleCnt="0"/>
      <dgm:spPr/>
    </dgm:pt>
    <dgm:pt modelId="{620452F5-3DA9-4A3D-936B-8B5B0AB471F3}" type="pres">
      <dgm:prSet presAssocID="{AB9C4572-80DA-4B7D-B273-440FAB87EFDF}" presName="hierChild5" presStyleCnt="0"/>
      <dgm:spPr/>
    </dgm:pt>
    <dgm:pt modelId="{7FEA2D94-B4C8-4A55-A557-1A435D6915B9}" type="pres">
      <dgm:prSet presAssocID="{92FD90DB-EBFF-4E86-B3FD-C3167FC7F28B}" presName="Name37" presStyleLbl="parChTrans1D2" presStyleIdx="2" presStyleCnt="4"/>
      <dgm:spPr/>
    </dgm:pt>
    <dgm:pt modelId="{B108A9BF-F521-4256-8596-C82AE93387D3}" type="pres">
      <dgm:prSet presAssocID="{F614ACA8-AA56-47D5-ABEC-810DCA190F02}" presName="hierRoot2" presStyleCnt="0">
        <dgm:presLayoutVars>
          <dgm:hierBranch val="init"/>
        </dgm:presLayoutVars>
      </dgm:prSet>
      <dgm:spPr/>
    </dgm:pt>
    <dgm:pt modelId="{2803563D-D3F7-44E3-91D6-9F57CC8D3030}" type="pres">
      <dgm:prSet presAssocID="{F614ACA8-AA56-47D5-ABEC-810DCA190F02}" presName="rootComposite" presStyleCnt="0"/>
      <dgm:spPr/>
    </dgm:pt>
    <dgm:pt modelId="{7552CCFA-A2EC-42E1-A2D7-2DFC02EC50EF}" type="pres">
      <dgm:prSet presAssocID="{F614ACA8-AA56-47D5-ABEC-810DCA190F02}" presName="rootText" presStyleLbl="node2" presStyleIdx="2" presStyleCnt="4">
        <dgm:presLayoutVars>
          <dgm:chPref val="3"/>
        </dgm:presLayoutVars>
      </dgm:prSet>
      <dgm:spPr/>
    </dgm:pt>
    <dgm:pt modelId="{6E334649-AA2A-4790-BA41-717F4765F595}" type="pres">
      <dgm:prSet presAssocID="{F614ACA8-AA56-47D5-ABEC-810DCA190F02}" presName="rootConnector" presStyleLbl="node2" presStyleIdx="2" presStyleCnt="4"/>
      <dgm:spPr/>
    </dgm:pt>
    <dgm:pt modelId="{6D3DC144-4F24-4CF3-98C5-E0F838AE1C36}" type="pres">
      <dgm:prSet presAssocID="{F614ACA8-AA56-47D5-ABEC-810DCA190F02}" presName="hierChild4" presStyleCnt="0"/>
      <dgm:spPr/>
    </dgm:pt>
    <dgm:pt modelId="{E6F16233-02AC-4D6D-A09F-EAFE1150669F}" type="pres">
      <dgm:prSet presAssocID="{F614ACA8-AA56-47D5-ABEC-810DCA190F02}" presName="hierChild5" presStyleCnt="0"/>
      <dgm:spPr/>
    </dgm:pt>
    <dgm:pt modelId="{590ED6DD-F326-4183-8D1D-675200E92912}" type="pres">
      <dgm:prSet presAssocID="{93565996-19AC-4427-B0CF-E5B62802794D}" presName="Name37" presStyleLbl="parChTrans1D2" presStyleIdx="3" presStyleCnt="4"/>
      <dgm:spPr/>
    </dgm:pt>
    <dgm:pt modelId="{09CB7130-6530-43E9-9B60-0BEB24401297}" type="pres">
      <dgm:prSet presAssocID="{7194BAFD-1B7B-4A80-9816-A7ED760CEB3A}" presName="hierRoot2" presStyleCnt="0">
        <dgm:presLayoutVars>
          <dgm:hierBranch val="init"/>
        </dgm:presLayoutVars>
      </dgm:prSet>
      <dgm:spPr/>
    </dgm:pt>
    <dgm:pt modelId="{7888B867-8B4B-4A8B-98F2-051F59D43EC5}" type="pres">
      <dgm:prSet presAssocID="{7194BAFD-1B7B-4A80-9816-A7ED760CEB3A}" presName="rootComposite" presStyleCnt="0"/>
      <dgm:spPr/>
    </dgm:pt>
    <dgm:pt modelId="{2F8B4103-3B26-4410-8F7A-2B35B89E03F1}" type="pres">
      <dgm:prSet presAssocID="{7194BAFD-1B7B-4A80-9816-A7ED760CEB3A}" presName="rootText" presStyleLbl="node2" presStyleIdx="3" presStyleCnt="4">
        <dgm:presLayoutVars>
          <dgm:chPref val="3"/>
        </dgm:presLayoutVars>
      </dgm:prSet>
      <dgm:spPr/>
    </dgm:pt>
    <dgm:pt modelId="{E7C06BAA-DD8A-416C-AAE0-EC0B711C0E27}" type="pres">
      <dgm:prSet presAssocID="{7194BAFD-1B7B-4A80-9816-A7ED760CEB3A}" presName="rootConnector" presStyleLbl="node2" presStyleIdx="3" presStyleCnt="4"/>
      <dgm:spPr/>
    </dgm:pt>
    <dgm:pt modelId="{B12F814D-8DD4-47D2-ABC5-E34CF5E8CB7F}" type="pres">
      <dgm:prSet presAssocID="{7194BAFD-1B7B-4A80-9816-A7ED760CEB3A}" presName="hierChild4" presStyleCnt="0"/>
      <dgm:spPr/>
    </dgm:pt>
    <dgm:pt modelId="{9F6339C0-160F-474B-AD5F-68929CB3AE69}" type="pres">
      <dgm:prSet presAssocID="{7194BAFD-1B7B-4A80-9816-A7ED760CEB3A}" presName="hierChild5" presStyleCnt="0"/>
      <dgm:spPr/>
    </dgm:pt>
    <dgm:pt modelId="{3FD003D8-EF24-43C7-AC16-EB627D05ABB3}" type="pres">
      <dgm:prSet presAssocID="{6DC4133A-30FD-4EB1-A2B4-9D84C40E067D}" presName="hierChild3" presStyleCnt="0"/>
      <dgm:spPr/>
    </dgm:pt>
  </dgm:ptLst>
  <dgm:cxnLst>
    <dgm:cxn modelId="{E8154002-5B4C-4826-B3F8-8BC69C38E9F1}" type="presOf" srcId="{7194BAFD-1B7B-4A80-9816-A7ED760CEB3A}" destId="{2F8B4103-3B26-4410-8F7A-2B35B89E03F1}" srcOrd="0" destOrd="0" presId="urn:microsoft.com/office/officeart/2005/8/layout/orgChart1"/>
    <dgm:cxn modelId="{534EC009-C1F3-44C1-81E1-2EEA34554B83}" type="presOf" srcId="{6DC4133A-30FD-4EB1-A2B4-9D84C40E067D}" destId="{A1AFB680-5BD7-45B1-A58E-09B9CF1D11E7}" srcOrd="0" destOrd="0" presId="urn:microsoft.com/office/officeart/2005/8/layout/orgChart1"/>
    <dgm:cxn modelId="{9260EF20-072A-48B1-B11A-B76D46C71797}" srcId="{6DC4133A-30FD-4EB1-A2B4-9D84C40E067D}" destId="{3AC05E49-35C4-4870-83F3-245CFB7BAF27}" srcOrd="0" destOrd="0" parTransId="{57FF4106-5ABA-498C-B2F9-95F23BC9F475}" sibTransId="{9D27765B-831F-4E81-BB9B-E518F8251882}"/>
    <dgm:cxn modelId="{6E72AE39-D585-4C60-9409-E2C974ACB06E}" srcId="{6DC4133A-30FD-4EB1-A2B4-9D84C40E067D}" destId="{F614ACA8-AA56-47D5-ABEC-810DCA190F02}" srcOrd="2" destOrd="0" parTransId="{92FD90DB-EBFF-4E86-B3FD-C3167FC7F28B}" sibTransId="{8A62A688-19CB-4FBC-A501-901108063D12}"/>
    <dgm:cxn modelId="{33560E3D-077E-4C8D-BF03-B39E160A3656}" type="presOf" srcId="{AB9C4572-80DA-4B7D-B273-440FAB87EFDF}" destId="{A39FA074-B61F-4083-BC24-B2CAFCD8F087}" srcOrd="0" destOrd="0" presId="urn:microsoft.com/office/officeart/2005/8/layout/orgChart1"/>
    <dgm:cxn modelId="{41F05544-8759-409F-AA59-3067DF020CD5}" type="presOf" srcId="{F614ACA8-AA56-47D5-ABEC-810DCA190F02}" destId="{6E334649-AA2A-4790-BA41-717F4765F595}" srcOrd="1" destOrd="0" presId="urn:microsoft.com/office/officeart/2005/8/layout/orgChart1"/>
    <dgm:cxn modelId="{E65BEF66-FDD2-4AAC-9B00-3AB8583F69C4}" type="presOf" srcId="{93565996-19AC-4427-B0CF-E5B62802794D}" destId="{590ED6DD-F326-4183-8D1D-675200E92912}" srcOrd="0" destOrd="0" presId="urn:microsoft.com/office/officeart/2005/8/layout/orgChart1"/>
    <dgm:cxn modelId="{7F842248-C10B-4953-B1B9-2A008453F6D3}" type="presOf" srcId="{7194BAFD-1B7B-4A80-9816-A7ED760CEB3A}" destId="{E7C06BAA-DD8A-416C-AAE0-EC0B711C0E27}" srcOrd="1" destOrd="0" presId="urn:microsoft.com/office/officeart/2005/8/layout/orgChart1"/>
    <dgm:cxn modelId="{9708314B-486A-40FC-A81C-106012D422B3}" type="presOf" srcId="{6DC4133A-30FD-4EB1-A2B4-9D84C40E067D}" destId="{A64ABBC6-0479-414A-AD10-B50EA4A639CF}" srcOrd="1" destOrd="0" presId="urn:microsoft.com/office/officeart/2005/8/layout/orgChart1"/>
    <dgm:cxn modelId="{8296757B-E1E8-4CF4-A6DF-3B3CCF0CC3FF}" type="presOf" srcId="{96160B3E-229A-4174-8336-5CD5FD4BF15E}" destId="{C13C6AB4-38F4-4893-B79B-AD23F46AA880}" srcOrd="0" destOrd="0" presId="urn:microsoft.com/office/officeart/2005/8/layout/orgChart1"/>
    <dgm:cxn modelId="{EC9C3B7C-F58B-4955-AE3F-FCD445C93C16}" srcId="{96160B3E-229A-4174-8336-5CD5FD4BF15E}" destId="{6DC4133A-30FD-4EB1-A2B4-9D84C40E067D}" srcOrd="0" destOrd="0" parTransId="{1D3F7562-F0F4-4B2A-A626-249F90411D7C}" sibTransId="{A7898523-A3C1-4B84-9AC0-63ED7DB785CF}"/>
    <dgm:cxn modelId="{BBD9DD80-53E7-430A-B556-44DA6038CC9B}" type="presOf" srcId="{92FD90DB-EBFF-4E86-B3FD-C3167FC7F28B}" destId="{7FEA2D94-B4C8-4A55-A557-1A435D6915B9}" srcOrd="0" destOrd="0" presId="urn:microsoft.com/office/officeart/2005/8/layout/orgChart1"/>
    <dgm:cxn modelId="{28508382-F262-45E1-A928-C070FB697EB4}" type="presOf" srcId="{57FF4106-5ABA-498C-B2F9-95F23BC9F475}" destId="{D40F3724-A817-41B0-9C52-9B8FA47F4B4B}" srcOrd="0" destOrd="0" presId="urn:microsoft.com/office/officeart/2005/8/layout/orgChart1"/>
    <dgm:cxn modelId="{CAA1A28A-F269-4B68-A25F-3997B11450E9}" type="presOf" srcId="{3AC05E49-35C4-4870-83F3-245CFB7BAF27}" destId="{D614FDA4-2156-4ECE-942F-4A9A034E7512}" srcOrd="1" destOrd="0" presId="urn:microsoft.com/office/officeart/2005/8/layout/orgChart1"/>
    <dgm:cxn modelId="{A195F88D-8858-4DA1-B09B-5AD1E939F380}" type="presOf" srcId="{AB9C4572-80DA-4B7D-B273-440FAB87EFDF}" destId="{C914AB30-61EE-465E-B5F6-60B5A8A874FD}" srcOrd="1" destOrd="0" presId="urn:microsoft.com/office/officeart/2005/8/layout/orgChart1"/>
    <dgm:cxn modelId="{FC9FAD98-D447-4277-997E-FF9B6539D886}" srcId="{6DC4133A-30FD-4EB1-A2B4-9D84C40E067D}" destId="{7194BAFD-1B7B-4A80-9816-A7ED760CEB3A}" srcOrd="3" destOrd="0" parTransId="{93565996-19AC-4427-B0CF-E5B62802794D}" sibTransId="{BEB667CC-A4BD-446A-9444-B76A9044BA0F}"/>
    <dgm:cxn modelId="{15363FB1-5EEB-4061-A7CB-B2BD12DDF4DB}" srcId="{6DC4133A-30FD-4EB1-A2B4-9D84C40E067D}" destId="{AB9C4572-80DA-4B7D-B273-440FAB87EFDF}" srcOrd="1" destOrd="0" parTransId="{F364B270-C834-4207-BD7D-5C7CB44E49A6}" sibTransId="{74CB2A85-BDF8-40EC-B346-D99476FD5268}"/>
    <dgm:cxn modelId="{43B63ED0-B89D-4490-BDC9-046BD0A65CAA}" type="presOf" srcId="{3AC05E49-35C4-4870-83F3-245CFB7BAF27}" destId="{543D35FB-9CBE-4BC3-B523-B1E387B6E58C}" srcOrd="0" destOrd="0" presId="urn:microsoft.com/office/officeart/2005/8/layout/orgChart1"/>
    <dgm:cxn modelId="{D0BEC1E8-0D3B-4D50-A96B-ED479CB04A9D}" type="presOf" srcId="{F614ACA8-AA56-47D5-ABEC-810DCA190F02}" destId="{7552CCFA-A2EC-42E1-A2D7-2DFC02EC50EF}" srcOrd="0" destOrd="0" presId="urn:microsoft.com/office/officeart/2005/8/layout/orgChart1"/>
    <dgm:cxn modelId="{E0B88CEA-4207-4268-A192-470F2479CF83}" type="presOf" srcId="{F364B270-C834-4207-BD7D-5C7CB44E49A6}" destId="{75AD8A74-8C9A-405D-A260-72CABDB7BEE5}" srcOrd="0" destOrd="0" presId="urn:microsoft.com/office/officeart/2005/8/layout/orgChart1"/>
    <dgm:cxn modelId="{B714C426-273A-49BA-91DE-489410A9E623}" type="presParOf" srcId="{C13C6AB4-38F4-4893-B79B-AD23F46AA880}" destId="{D6FDFDAB-834E-43E2-AD3D-870A0B8BB1BD}" srcOrd="0" destOrd="0" presId="urn:microsoft.com/office/officeart/2005/8/layout/orgChart1"/>
    <dgm:cxn modelId="{248D500B-1941-4967-82FE-030F437E1345}" type="presParOf" srcId="{D6FDFDAB-834E-43E2-AD3D-870A0B8BB1BD}" destId="{A325D398-B06B-4CC7-B01B-59D7228C2A20}" srcOrd="0" destOrd="0" presId="urn:microsoft.com/office/officeart/2005/8/layout/orgChart1"/>
    <dgm:cxn modelId="{CF87CD66-48CE-44DA-A308-1E4595AC8ABF}" type="presParOf" srcId="{A325D398-B06B-4CC7-B01B-59D7228C2A20}" destId="{A1AFB680-5BD7-45B1-A58E-09B9CF1D11E7}" srcOrd="0" destOrd="0" presId="urn:microsoft.com/office/officeart/2005/8/layout/orgChart1"/>
    <dgm:cxn modelId="{55BEBBA3-2334-4870-A5D6-46F2E806740E}" type="presParOf" srcId="{A325D398-B06B-4CC7-B01B-59D7228C2A20}" destId="{A64ABBC6-0479-414A-AD10-B50EA4A639CF}" srcOrd="1" destOrd="0" presId="urn:microsoft.com/office/officeart/2005/8/layout/orgChart1"/>
    <dgm:cxn modelId="{99E28BDD-9C57-442B-B531-E0493F10C2DF}" type="presParOf" srcId="{D6FDFDAB-834E-43E2-AD3D-870A0B8BB1BD}" destId="{F78ED8AA-B891-4086-822E-C1562E4342AE}" srcOrd="1" destOrd="0" presId="urn:microsoft.com/office/officeart/2005/8/layout/orgChart1"/>
    <dgm:cxn modelId="{9FE14476-BD45-4848-961B-F61B3BAF78FD}" type="presParOf" srcId="{F78ED8AA-B891-4086-822E-C1562E4342AE}" destId="{D40F3724-A817-41B0-9C52-9B8FA47F4B4B}" srcOrd="0" destOrd="0" presId="urn:microsoft.com/office/officeart/2005/8/layout/orgChart1"/>
    <dgm:cxn modelId="{9AEBE0FE-1376-4573-8670-AA7E22CB711A}" type="presParOf" srcId="{F78ED8AA-B891-4086-822E-C1562E4342AE}" destId="{49677BFB-D17C-4B9A-BDC6-8E3B452D81A3}" srcOrd="1" destOrd="0" presId="urn:microsoft.com/office/officeart/2005/8/layout/orgChart1"/>
    <dgm:cxn modelId="{CD8341E5-5E11-4CD4-AAF0-FD0DBF554CCD}" type="presParOf" srcId="{49677BFB-D17C-4B9A-BDC6-8E3B452D81A3}" destId="{822859C3-041B-4873-8B2C-9149A5ECB435}" srcOrd="0" destOrd="0" presId="urn:microsoft.com/office/officeart/2005/8/layout/orgChart1"/>
    <dgm:cxn modelId="{9D03C965-A598-493C-8622-F3BFF92C2B62}" type="presParOf" srcId="{822859C3-041B-4873-8B2C-9149A5ECB435}" destId="{543D35FB-9CBE-4BC3-B523-B1E387B6E58C}" srcOrd="0" destOrd="0" presId="urn:microsoft.com/office/officeart/2005/8/layout/orgChart1"/>
    <dgm:cxn modelId="{57DF469B-4A04-48F9-A0FA-F3AAD310A3F6}" type="presParOf" srcId="{822859C3-041B-4873-8B2C-9149A5ECB435}" destId="{D614FDA4-2156-4ECE-942F-4A9A034E7512}" srcOrd="1" destOrd="0" presId="urn:microsoft.com/office/officeart/2005/8/layout/orgChart1"/>
    <dgm:cxn modelId="{ECD2FE18-8173-4870-AFB6-2F74C156C036}" type="presParOf" srcId="{49677BFB-D17C-4B9A-BDC6-8E3B452D81A3}" destId="{E3BB6F84-2ABB-40FB-845A-DED43D897F14}" srcOrd="1" destOrd="0" presId="urn:microsoft.com/office/officeart/2005/8/layout/orgChart1"/>
    <dgm:cxn modelId="{9168C41C-2C3C-4FC7-95F4-A3BE59C7BD0F}" type="presParOf" srcId="{49677BFB-D17C-4B9A-BDC6-8E3B452D81A3}" destId="{3305B8C3-1D8D-4B04-8539-309A79A7770B}" srcOrd="2" destOrd="0" presId="urn:microsoft.com/office/officeart/2005/8/layout/orgChart1"/>
    <dgm:cxn modelId="{84F2719B-5E48-4CFA-86DD-6F7663198238}" type="presParOf" srcId="{F78ED8AA-B891-4086-822E-C1562E4342AE}" destId="{75AD8A74-8C9A-405D-A260-72CABDB7BEE5}" srcOrd="2" destOrd="0" presId="urn:microsoft.com/office/officeart/2005/8/layout/orgChart1"/>
    <dgm:cxn modelId="{B7E54634-B18B-4DA0-AAB9-16BE2547A733}" type="presParOf" srcId="{F78ED8AA-B891-4086-822E-C1562E4342AE}" destId="{7843C1F2-84AD-4BAB-9BFB-D6AC29B55191}" srcOrd="3" destOrd="0" presId="urn:microsoft.com/office/officeart/2005/8/layout/orgChart1"/>
    <dgm:cxn modelId="{41EAE7BE-DF4D-4B0D-83CF-BBEBACEE2183}" type="presParOf" srcId="{7843C1F2-84AD-4BAB-9BFB-D6AC29B55191}" destId="{0E75852F-4816-43C3-A06D-09894F9AF74B}" srcOrd="0" destOrd="0" presId="urn:microsoft.com/office/officeart/2005/8/layout/orgChart1"/>
    <dgm:cxn modelId="{B959239D-CF82-48C9-89AE-8521DC887A6A}" type="presParOf" srcId="{0E75852F-4816-43C3-A06D-09894F9AF74B}" destId="{A39FA074-B61F-4083-BC24-B2CAFCD8F087}" srcOrd="0" destOrd="0" presId="urn:microsoft.com/office/officeart/2005/8/layout/orgChart1"/>
    <dgm:cxn modelId="{77050067-3091-42C4-9187-A4EA02B42052}" type="presParOf" srcId="{0E75852F-4816-43C3-A06D-09894F9AF74B}" destId="{C914AB30-61EE-465E-B5F6-60B5A8A874FD}" srcOrd="1" destOrd="0" presId="urn:microsoft.com/office/officeart/2005/8/layout/orgChart1"/>
    <dgm:cxn modelId="{6F508867-8B65-40D5-AB98-030B469B1B4D}" type="presParOf" srcId="{7843C1F2-84AD-4BAB-9BFB-D6AC29B55191}" destId="{6BE63CB3-4D73-4441-94AA-AAF1D26FF91A}" srcOrd="1" destOrd="0" presId="urn:microsoft.com/office/officeart/2005/8/layout/orgChart1"/>
    <dgm:cxn modelId="{0E1C6CA7-5FCD-4C8E-9FF5-B78DF3029E1B}" type="presParOf" srcId="{7843C1F2-84AD-4BAB-9BFB-D6AC29B55191}" destId="{620452F5-3DA9-4A3D-936B-8B5B0AB471F3}" srcOrd="2" destOrd="0" presId="urn:microsoft.com/office/officeart/2005/8/layout/orgChart1"/>
    <dgm:cxn modelId="{6C41BF75-61B1-4A11-ACDD-F453D453B60B}" type="presParOf" srcId="{F78ED8AA-B891-4086-822E-C1562E4342AE}" destId="{7FEA2D94-B4C8-4A55-A557-1A435D6915B9}" srcOrd="4" destOrd="0" presId="urn:microsoft.com/office/officeart/2005/8/layout/orgChart1"/>
    <dgm:cxn modelId="{5A6441B2-87C3-4D02-869A-F061132B92A0}" type="presParOf" srcId="{F78ED8AA-B891-4086-822E-C1562E4342AE}" destId="{B108A9BF-F521-4256-8596-C82AE93387D3}" srcOrd="5" destOrd="0" presId="urn:microsoft.com/office/officeart/2005/8/layout/orgChart1"/>
    <dgm:cxn modelId="{3770BC61-6A18-4790-9831-53B49B7FCA9C}" type="presParOf" srcId="{B108A9BF-F521-4256-8596-C82AE93387D3}" destId="{2803563D-D3F7-44E3-91D6-9F57CC8D3030}" srcOrd="0" destOrd="0" presId="urn:microsoft.com/office/officeart/2005/8/layout/orgChart1"/>
    <dgm:cxn modelId="{B225D8F2-15B8-4CB6-B4AE-72A009B87BFC}" type="presParOf" srcId="{2803563D-D3F7-44E3-91D6-9F57CC8D3030}" destId="{7552CCFA-A2EC-42E1-A2D7-2DFC02EC50EF}" srcOrd="0" destOrd="0" presId="urn:microsoft.com/office/officeart/2005/8/layout/orgChart1"/>
    <dgm:cxn modelId="{4F84D6F7-FADA-4DE4-B680-33F5CD7A77E0}" type="presParOf" srcId="{2803563D-D3F7-44E3-91D6-9F57CC8D3030}" destId="{6E334649-AA2A-4790-BA41-717F4765F595}" srcOrd="1" destOrd="0" presId="urn:microsoft.com/office/officeart/2005/8/layout/orgChart1"/>
    <dgm:cxn modelId="{9B0FC4DF-7407-435E-86A8-7179FC5522A1}" type="presParOf" srcId="{B108A9BF-F521-4256-8596-C82AE93387D3}" destId="{6D3DC144-4F24-4CF3-98C5-E0F838AE1C36}" srcOrd="1" destOrd="0" presId="urn:microsoft.com/office/officeart/2005/8/layout/orgChart1"/>
    <dgm:cxn modelId="{322D9923-C19B-4B52-85BE-35ECACC6800F}" type="presParOf" srcId="{B108A9BF-F521-4256-8596-C82AE93387D3}" destId="{E6F16233-02AC-4D6D-A09F-EAFE1150669F}" srcOrd="2" destOrd="0" presId="urn:microsoft.com/office/officeart/2005/8/layout/orgChart1"/>
    <dgm:cxn modelId="{6F94B8DB-0E33-4ED7-A774-2246475AE981}" type="presParOf" srcId="{F78ED8AA-B891-4086-822E-C1562E4342AE}" destId="{590ED6DD-F326-4183-8D1D-675200E92912}" srcOrd="6" destOrd="0" presId="urn:microsoft.com/office/officeart/2005/8/layout/orgChart1"/>
    <dgm:cxn modelId="{EEDD5F29-5071-4FC1-A37B-7A1AE9D3372D}" type="presParOf" srcId="{F78ED8AA-B891-4086-822E-C1562E4342AE}" destId="{09CB7130-6530-43E9-9B60-0BEB24401297}" srcOrd="7" destOrd="0" presId="urn:microsoft.com/office/officeart/2005/8/layout/orgChart1"/>
    <dgm:cxn modelId="{219F3657-F061-4125-9ED8-A24897431035}" type="presParOf" srcId="{09CB7130-6530-43E9-9B60-0BEB24401297}" destId="{7888B867-8B4B-4A8B-98F2-051F59D43EC5}" srcOrd="0" destOrd="0" presId="urn:microsoft.com/office/officeart/2005/8/layout/orgChart1"/>
    <dgm:cxn modelId="{5394A8EF-9D5D-4970-BECE-B7D09A28D25D}" type="presParOf" srcId="{7888B867-8B4B-4A8B-98F2-051F59D43EC5}" destId="{2F8B4103-3B26-4410-8F7A-2B35B89E03F1}" srcOrd="0" destOrd="0" presId="urn:microsoft.com/office/officeart/2005/8/layout/orgChart1"/>
    <dgm:cxn modelId="{D51F7876-E5E3-430F-8C73-4B745EA9E81D}" type="presParOf" srcId="{7888B867-8B4B-4A8B-98F2-051F59D43EC5}" destId="{E7C06BAA-DD8A-416C-AAE0-EC0B711C0E27}" srcOrd="1" destOrd="0" presId="urn:microsoft.com/office/officeart/2005/8/layout/orgChart1"/>
    <dgm:cxn modelId="{D422A912-E09E-4C6F-8EEF-8E73A948B05E}" type="presParOf" srcId="{09CB7130-6530-43E9-9B60-0BEB24401297}" destId="{B12F814D-8DD4-47D2-ABC5-E34CF5E8CB7F}" srcOrd="1" destOrd="0" presId="urn:microsoft.com/office/officeart/2005/8/layout/orgChart1"/>
    <dgm:cxn modelId="{8E64B197-B5E4-474E-B34E-34B5DC038867}" type="presParOf" srcId="{09CB7130-6530-43E9-9B60-0BEB24401297}" destId="{9F6339C0-160F-474B-AD5F-68929CB3AE69}" srcOrd="2" destOrd="0" presId="urn:microsoft.com/office/officeart/2005/8/layout/orgChart1"/>
    <dgm:cxn modelId="{BC45AB8C-E215-4CA2-A0F5-4A13BE92DD48}" type="presParOf" srcId="{D6FDFDAB-834E-43E2-AD3D-870A0B8BB1BD}" destId="{3FD003D8-EF24-43C7-AC16-EB627D05ABB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43923-A4F9-4204-A2D2-8231CD2CCC1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BC492A8-79B4-4C9D-A9EA-0E574EFAD33C}">
      <dgm:prSet phldrT="[Text]"/>
      <dgm:spPr/>
      <dgm:t>
        <a:bodyPr/>
        <a:lstStyle/>
        <a:p>
          <a:r>
            <a:rPr lang="en-GB" dirty="0"/>
            <a:t>Epic</a:t>
          </a:r>
        </a:p>
      </dgm:t>
    </dgm:pt>
    <dgm:pt modelId="{70DC823C-30BB-4D56-8E98-C836B4E5227C}" type="parTrans" cxnId="{1A486E15-FC0E-4874-9566-426D594473B5}">
      <dgm:prSet/>
      <dgm:spPr/>
      <dgm:t>
        <a:bodyPr/>
        <a:lstStyle/>
        <a:p>
          <a:endParaRPr lang="en-GB"/>
        </a:p>
      </dgm:t>
    </dgm:pt>
    <dgm:pt modelId="{015892BE-F3A4-4C7B-A763-9F833C9991D5}" type="sibTrans" cxnId="{1A486E15-FC0E-4874-9566-426D594473B5}">
      <dgm:prSet/>
      <dgm:spPr/>
      <dgm:t>
        <a:bodyPr/>
        <a:lstStyle/>
        <a:p>
          <a:endParaRPr lang="en-GB"/>
        </a:p>
      </dgm:t>
    </dgm:pt>
    <dgm:pt modelId="{AC7B87BD-A0C7-4C0A-8325-2CD6E19B368C}">
      <dgm:prSet phldrT="[Text]"/>
      <dgm:spPr/>
      <dgm:t>
        <a:bodyPr/>
        <a:lstStyle/>
        <a:p>
          <a:r>
            <a:rPr lang="en-GB" dirty="0"/>
            <a:t>Story 1</a:t>
          </a:r>
        </a:p>
      </dgm:t>
    </dgm:pt>
    <dgm:pt modelId="{17DCD972-CFD3-4F5F-8BB8-715481BD0FED}" type="parTrans" cxnId="{9EE6A200-6BCA-4F33-A4F6-AC79D0183229}">
      <dgm:prSet/>
      <dgm:spPr/>
      <dgm:t>
        <a:bodyPr/>
        <a:lstStyle/>
        <a:p>
          <a:endParaRPr lang="en-GB"/>
        </a:p>
      </dgm:t>
    </dgm:pt>
    <dgm:pt modelId="{4A06BE85-210B-4019-A451-851E94E4591F}" type="sibTrans" cxnId="{9EE6A200-6BCA-4F33-A4F6-AC79D0183229}">
      <dgm:prSet/>
      <dgm:spPr/>
      <dgm:t>
        <a:bodyPr/>
        <a:lstStyle/>
        <a:p>
          <a:endParaRPr lang="en-GB"/>
        </a:p>
      </dgm:t>
    </dgm:pt>
    <dgm:pt modelId="{CA61564F-248C-4774-8B20-0AB8D9E4B56F}">
      <dgm:prSet phldrT="[Text]"/>
      <dgm:spPr/>
      <dgm:t>
        <a:bodyPr/>
        <a:lstStyle/>
        <a:p>
          <a:r>
            <a:rPr lang="en-GB" dirty="0"/>
            <a:t>Story 2</a:t>
          </a:r>
        </a:p>
      </dgm:t>
    </dgm:pt>
    <dgm:pt modelId="{119A4FE5-58AC-41E7-AA6F-343AB0C6E171}" type="parTrans" cxnId="{9580BDA1-1AD5-434E-81EC-25CA7F73837D}">
      <dgm:prSet/>
      <dgm:spPr/>
      <dgm:t>
        <a:bodyPr/>
        <a:lstStyle/>
        <a:p>
          <a:endParaRPr lang="en-GB"/>
        </a:p>
      </dgm:t>
    </dgm:pt>
    <dgm:pt modelId="{1D1E09E2-3E2C-4C9F-B14A-6C9AF1D08821}" type="sibTrans" cxnId="{9580BDA1-1AD5-434E-81EC-25CA7F73837D}">
      <dgm:prSet/>
      <dgm:spPr/>
      <dgm:t>
        <a:bodyPr/>
        <a:lstStyle/>
        <a:p>
          <a:endParaRPr lang="en-GB"/>
        </a:p>
      </dgm:t>
    </dgm:pt>
    <dgm:pt modelId="{9D6E1ED0-F4A4-4525-A917-7BFDA68D57C7}">
      <dgm:prSet phldrT="[Text]"/>
      <dgm:spPr/>
      <dgm:t>
        <a:bodyPr/>
        <a:lstStyle/>
        <a:p>
          <a:r>
            <a:rPr lang="en-GB" dirty="0"/>
            <a:t>Story 3</a:t>
          </a:r>
        </a:p>
      </dgm:t>
    </dgm:pt>
    <dgm:pt modelId="{D01EBAE2-BF61-4A20-B834-EFF7E79FFDE3}" type="parTrans" cxnId="{8EC2BDB2-CAEC-4CBF-89A5-CAD17DCABC25}">
      <dgm:prSet/>
      <dgm:spPr/>
      <dgm:t>
        <a:bodyPr/>
        <a:lstStyle/>
        <a:p>
          <a:endParaRPr lang="en-GB"/>
        </a:p>
      </dgm:t>
    </dgm:pt>
    <dgm:pt modelId="{B880A331-A68A-47C6-AA33-FF7E6F48BC53}" type="sibTrans" cxnId="{8EC2BDB2-CAEC-4CBF-89A5-CAD17DCABC25}">
      <dgm:prSet/>
      <dgm:spPr/>
      <dgm:t>
        <a:bodyPr/>
        <a:lstStyle/>
        <a:p>
          <a:endParaRPr lang="en-GB"/>
        </a:p>
      </dgm:t>
    </dgm:pt>
    <dgm:pt modelId="{C85306AD-FC4C-4FB9-949A-4508E6FA3A73}" type="pres">
      <dgm:prSet presAssocID="{6FE43923-A4F9-4204-A2D2-8231CD2CCC14}" presName="hierChild1" presStyleCnt="0">
        <dgm:presLayoutVars>
          <dgm:orgChart val="1"/>
          <dgm:chPref val="1"/>
          <dgm:dir/>
          <dgm:animOne val="branch"/>
          <dgm:animLvl val="lvl"/>
          <dgm:resizeHandles/>
        </dgm:presLayoutVars>
      </dgm:prSet>
      <dgm:spPr/>
    </dgm:pt>
    <dgm:pt modelId="{5E90D1A3-42CD-4514-BD1F-EC891D543983}" type="pres">
      <dgm:prSet presAssocID="{CBC492A8-79B4-4C9D-A9EA-0E574EFAD33C}" presName="hierRoot1" presStyleCnt="0">
        <dgm:presLayoutVars>
          <dgm:hierBranch val="init"/>
        </dgm:presLayoutVars>
      </dgm:prSet>
      <dgm:spPr/>
    </dgm:pt>
    <dgm:pt modelId="{F4B963B9-9554-4AEF-A1E6-487718EFE370}" type="pres">
      <dgm:prSet presAssocID="{CBC492A8-79B4-4C9D-A9EA-0E574EFAD33C}" presName="rootComposite1" presStyleCnt="0"/>
      <dgm:spPr/>
    </dgm:pt>
    <dgm:pt modelId="{A4E41FF3-C006-4C0F-AB3A-E65F7DA23DF3}" type="pres">
      <dgm:prSet presAssocID="{CBC492A8-79B4-4C9D-A9EA-0E574EFAD33C}" presName="rootText1" presStyleLbl="node0" presStyleIdx="0" presStyleCnt="1">
        <dgm:presLayoutVars>
          <dgm:chPref val="3"/>
        </dgm:presLayoutVars>
      </dgm:prSet>
      <dgm:spPr/>
    </dgm:pt>
    <dgm:pt modelId="{370F631C-233A-4AA3-90FD-7E663AF49B16}" type="pres">
      <dgm:prSet presAssocID="{CBC492A8-79B4-4C9D-A9EA-0E574EFAD33C}" presName="rootConnector1" presStyleLbl="node1" presStyleIdx="0" presStyleCnt="0"/>
      <dgm:spPr/>
    </dgm:pt>
    <dgm:pt modelId="{612D5F8C-66F2-4910-B06D-44043CE6615A}" type="pres">
      <dgm:prSet presAssocID="{CBC492A8-79B4-4C9D-A9EA-0E574EFAD33C}" presName="hierChild2" presStyleCnt="0"/>
      <dgm:spPr/>
    </dgm:pt>
    <dgm:pt modelId="{67414426-1525-4AFA-BD5B-5BD6FA1B7C4C}" type="pres">
      <dgm:prSet presAssocID="{17DCD972-CFD3-4F5F-8BB8-715481BD0FED}" presName="Name37" presStyleLbl="parChTrans1D2" presStyleIdx="0" presStyleCnt="3"/>
      <dgm:spPr/>
    </dgm:pt>
    <dgm:pt modelId="{0BCC7008-D385-422B-974B-0BDD79EBDE94}" type="pres">
      <dgm:prSet presAssocID="{AC7B87BD-A0C7-4C0A-8325-2CD6E19B368C}" presName="hierRoot2" presStyleCnt="0">
        <dgm:presLayoutVars>
          <dgm:hierBranch val="init"/>
        </dgm:presLayoutVars>
      </dgm:prSet>
      <dgm:spPr/>
    </dgm:pt>
    <dgm:pt modelId="{12F8D816-039E-48F8-A185-5FC9FADE9D03}" type="pres">
      <dgm:prSet presAssocID="{AC7B87BD-A0C7-4C0A-8325-2CD6E19B368C}" presName="rootComposite" presStyleCnt="0"/>
      <dgm:spPr/>
    </dgm:pt>
    <dgm:pt modelId="{6B9FF21B-EA9C-44B1-956F-20951F0DFF6E}" type="pres">
      <dgm:prSet presAssocID="{AC7B87BD-A0C7-4C0A-8325-2CD6E19B368C}" presName="rootText" presStyleLbl="node2" presStyleIdx="0" presStyleCnt="3">
        <dgm:presLayoutVars>
          <dgm:chPref val="3"/>
        </dgm:presLayoutVars>
      </dgm:prSet>
      <dgm:spPr/>
    </dgm:pt>
    <dgm:pt modelId="{0FEE0CE2-A24E-42E0-B700-5B1F2D3BADE8}" type="pres">
      <dgm:prSet presAssocID="{AC7B87BD-A0C7-4C0A-8325-2CD6E19B368C}" presName="rootConnector" presStyleLbl="node2" presStyleIdx="0" presStyleCnt="3"/>
      <dgm:spPr/>
    </dgm:pt>
    <dgm:pt modelId="{78DD7A9E-9990-444E-9E71-BAA7E15E0743}" type="pres">
      <dgm:prSet presAssocID="{AC7B87BD-A0C7-4C0A-8325-2CD6E19B368C}" presName="hierChild4" presStyleCnt="0"/>
      <dgm:spPr/>
    </dgm:pt>
    <dgm:pt modelId="{199D7C31-CB89-4E16-AF03-CE0B9123B54D}" type="pres">
      <dgm:prSet presAssocID="{AC7B87BD-A0C7-4C0A-8325-2CD6E19B368C}" presName="hierChild5" presStyleCnt="0"/>
      <dgm:spPr/>
    </dgm:pt>
    <dgm:pt modelId="{6C97513F-76A0-41E9-8343-3A58EFA5ED58}" type="pres">
      <dgm:prSet presAssocID="{119A4FE5-58AC-41E7-AA6F-343AB0C6E171}" presName="Name37" presStyleLbl="parChTrans1D2" presStyleIdx="1" presStyleCnt="3"/>
      <dgm:spPr/>
    </dgm:pt>
    <dgm:pt modelId="{051664CD-2823-4E46-892A-977B8B969581}" type="pres">
      <dgm:prSet presAssocID="{CA61564F-248C-4774-8B20-0AB8D9E4B56F}" presName="hierRoot2" presStyleCnt="0">
        <dgm:presLayoutVars>
          <dgm:hierBranch val="init"/>
        </dgm:presLayoutVars>
      </dgm:prSet>
      <dgm:spPr/>
    </dgm:pt>
    <dgm:pt modelId="{3D7A9FE0-8C8A-405C-A241-B17B361E8AE1}" type="pres">
      <dgm:prSet presAssocID="{CA61564F-248C-4774-8B20-0AB8D9E4B56F}" presName="rootComposite" presStyleCnt="0"/>
      <dgm:spPr/>
    </dgm:pt>
    <dgm:pt modelId="{585F75E8-C455-4F74-8F0D-5A9394A2EE0E}" type="pres">
      <dgm:prSet presAssocID="{CA61564F-248C-4774-8B20-0AB8D9E4B56F}" presName="rootText" presStyleLbl="node2" presStyleIdx="1" presStyleCnt="3">
        <dgm:presLayoutVars>
          <dgm:chPref val="3"/>
        </dgm:presLayoutVars>
      </dgm:prSet>
      <dgm:spPr/>
    </dgm:pt>
    <dgm:pt modelId="{C2F93EEE-247C-4E17-8D71-A4BF4D15DDDA}" type="pres">
      <dgm:prSet presAssocID="{CA61564F-248C-4774-8B20-0AB8D9E4B56F}" presName="rootConnector" presStyleLbl="node2" presStyleIdx="1" presStyleCnt="3"/>
      <dgm:spPr/>
    </dgm:pt>
    <dgm:pt modelId="{D28220C8-E6F4-4C6D-9846-271401EDA1EF}" type="pres">
      <dgm:prSet presAssocID="{CA61564F-248C-4774-8B20-0AB8D9E4B56F}" presName="hierChild4" presStyleCnt="0"/>
      <dgm:spPr/>
    </dgm:pt>
    <dgm:pt modelId="{86739CA4-2C05-45F0-B56A-75004F000E7D}" type="pres">
      <dgm:prSet presAssocID="{CA61564F-248C-4774-8B20-0AB8D9E4B56F}" presName="hierChild5" presStyleCnt="0"/>
      <dgm:spPr/>
    </dgm:pt>
    <dgm:pt modelId="{D1DE0747-C01D-417D-92CF-A91952C068D9}" type="pres">
      <dgm:prSet presAssocID="{D01EBAE2-BF61-4A20-B834-EFF7E79FFDE3}" presName="Name37" presStyleLbl="parChTrans1D2" presStyleIdx="2" presStyleCnt="3"/>
      <dgm:spPr/>
    </dgm:pt>
    <dgm:pt modelId="{1FB0685D-CB94-4184-B5EA-C18A17895995}" type="pres">
      <dgm:prSet presAssocID="{9D6E1ED0-F4A4-4525-A917-7BFDA68D57C7}" presName="hierRoot2" presStyleCnt="0">
        <dgm:presLayoutVars>
          <dgm:hierBranch val="init"/>
        </dgm:presLayoutVars>
      </dgm:prSet>
      <dgm:spPr/>
    </dgm:pt>
    <dgm:pt modelId="{361705E3-1A6B-49B4-8448-A7A91052A5FF}" type="pres">
      <dgm:prSet presAssocID="{9D6E1ED0-F4A4-4525-A917-7BFDA68D57C7}" presName="rootComposite" presStyleCnt="0"/>
      <dgm:spPr/>
    </dgm:pt>
    <dgm:pt modelId="{8BF922A1-6938-4223-B81B-06989D3E8476}" type="pres">
      <dgm:prSet presAssocID="{9D6E1ED0-F4A4-4525-A917-7BFDA68D57C7}" presName="rootText" presStyleLbl="node2" presStyleIdx="2" presStyleCnt="3">
        <dgm:presLayoutVars>
          <dgm:chPref val="3"/>
        </dgm:presLayoutVars>
      </dgm:prSet>
      <dgm:spPr/>
    </dgm:pt>
    <dgm:pt modelId="{C8D1B364-434B-4EDB-8CC3-FD23A512B3CA}" type="pres">
      <dgm:prSet presAssocID="{9D6E1ED0-F4A4-4525-A917-7BFDA68D57C7}" presName="rootConnector" presStyleLbl="node2" presStyleIdx="2" presStyleCnt="3"/>
      <dgm:spPr/>
    </dgm:pt>
    <dgm:pt modelId="{5F54B6F5-BB00-4A62-8C47-B62AD95042E9}" type="pres">
      <dgm:prSet presAssocID="{9D6E1ED0-F4A4-4525-A917-7BFDA68D57C7}" presName="hierChild4" presStyleCnt="0"/>
      <dgm:spPr/>
    </dgm:pt>
    <dgm:pt modelId="{7BDA7F64-20D8-47E6-A3FF-6A1B858D3675}" type="pres">
      <dgm:prSet presAssocID="{9D6E1ED0-F4A4-4525-A917-7BFDA68D57C7}" presName="hierChild5" presStyleCnt="0"/>
      <dgm:spPr/>
    </dgm:pt>
    <dgm:pt modelId="{18FC12D1-DBCC-4F6D-B783-F29B4FF986D8}" type="pres">
      <dgm:prSet presAssocID="{CBC492A8-79B4-4C9D-A9EA-0E574EFAD33C}" presName="hierChild3" presStyleCnt="0"/>
      <dgm:spPr/>
    </dgm:pt>
  </dgm:ptLst>
  <dgm:cxnLst>
    <dgm:cxn modelId="{9EE6A200-6BCA-4F33-A4F6-AC79D0183229}" srcId="{CBC492A8-79B4-4C9D-A9EA-0E574EFAD33C}" destId="{AC7B87BD-A0C7-4C0A-8325-2CD6E19B368C}" srcOrd="0" destOrd="0" parTransId="{17DCD972-CFD3-4F5F-8BB8-715481BD0FED}" sibTransId="{4A06BE85-210B-4019-A451-851E94E4591F}"/>
    <dgm:cxn modelId="{1A486E15-FC0E-4874-9566-426D594473B5}" srcId="{6FE43923-A4F9-4204-A2D2-8231CD2CCC14}" destId="{CBC492A8-79B4-4C9D-A9EA-0E574EFAD33C}" srcOrd="0" destOrd="0" parTransId="{70DC823C-30BB-4D56-8E98-C836B4E5227C}" sibTransId="{015892BE-F3A4-4C7B-A763-9F833C9991D5}"/>
    <dgm:cxn modelId="{6CFEE224-32FC-47B3-8688-EF4E23EEA267}" type="presOf" srcId="{AC7B87BD-A0C7-4C0A-8325-2CD6E19B368C}" destId="{0FEE0CE2-A24E-42E0-B700-5B1F2D3BADE8}" srcOrd="1" destOrd="0" presId="urn:microsoft.com/office/officeart/2005/8/layout/orgChart1"/>
    <dgm:cxn modelId="{9E06CF28-4209-4ED3-8558-D48B3FCEC3A3}" type="presOf" srcId="{D01EBAE2-BF61-4A20-B834-EFF7E79FFDE3}" destId="{D1DE0747-C01D-417D-92CF-A91952C068D9}" srcOrd="0" destOrd="0" presId="urn:microsoft.com/office/officeart/2005/8/layout/orgChart1"/>
    <dgm:cxn modelId="{24D7B230-B1DD-4348-8C09-6EC3C8CCD3D9}" type="presOf" srcId="{119A4FE5-58AC-41E7-AA6F-343AB0C6E171}" destId="{6C97513F-76A0-41E9-8343-3A58EFA5ED58}" srcOrd="0" destOrd="0" presId="urn:microsoft.com/office/officeart/2005/8/layout/orgChart1"/>
    <dgm:cxn modelId="{E58F9D35-1DE2-4382-949A-47784BAAD832}" type="presOf" srcId="{CBC492A8-79B4-4C9D-A9EA-0E574EFAD33C}" destId="{370F631C-233A-4AA3-90FD-7E663AF49B16}" srcOrd="1" destOrd="0" presId="urn:microsoft.com/office/officeart/2005/8/layout/orgChart1"/>
    <dgm:cxn modelId="{7C65555D-2D82-4E70-866C-8D227C5C87BD}" type="presOf" srcId="{6FE43923-A4F9-4204-A2D2-8231CD2CCC14}" destId="{C85306AD-FC4C-4FB9-949A-4508E6FA3A73}" srcOrd="0" destOrd="0" presId="urn:microsoft.com/office/officeart/2005/8/layout/orgChart1"/>
    <dgm:cxn modelId="{969E725F-D7A8-4764-817E-DD2EF844DC80}" type="presOf" srcId="{17DCD972-CFD3-4F5F-8BB8-715481BD0FED}" destId="{67414426-1525-4AFA-BD5B-5BD6FA1B7C4C}" srcOrd="0" destOrd="0" presId="urn:microsoft.com/office/officeart/2005/8/layout/orgChart1"/>
    <dgm:cxn modelId="{9580BDA1-1AD5-434E-81EC-25CA7F73837D}" srcId="{CBC492A8-79B4-4C9D-A9EA-0E574EFAD33C}" destId="{CA61564F-248C-4774-8B20-0AB8D9E4B56F}" srcOrd="1" destOrd="0" parTransId="{119A4FE5-58AC-41E7-AA6F-343AB0C6E171}" sibTransId="{1D1E09E2-3E2C-4C9F-B14A-6C9AF1D08821}"/>
    <dgm:cxn modelId="{2D7F40A2-00C9-4ABD-9188-B99F29E14118}" type="presOf" srcId="{AC7B87BD-A0C7-4C0A-8325-2CD6E19B368C}" destId="{6B9FF21B-EA9C-44B1-956F-20951F0DFF6E}" srcOrd="0" destOrd="0" presId="urn:microsoft.com/office/officeart/2005/8/layout/orgChart1"/>
    <dgm:cxn modelId="{030A45A9-AE6D-4CF2-A8B7-A18BD2F3ECF2}" type="presOf" srcId="{CA61564F-248C-4774-8B20-0AB8D9E4B56F}" destId="{C2F93EEE-247C-4E17-8D71-A4BF4D15DDDA}" srcOrd="1" destOrd="0" presId="urn:microsoft.com/office/officeart/2005/8/layout/orgChart1"/>
    <dgm:cxn modelId="{8EC2BDB2-CAEC-4CBF-89A5-CAD17DCABC25}" srcId="{CBC492A8-79B4-4C9D-A9EA-0E574EFAD33C}" destId="{9D6E1ED0-F4A4-4525-A917-7BFDA68D57C7}" srcOrd="2" destOrd="0" parTransId="{D01EBAE2-BF61-4A20-B834-EFF7E79FFDE3}" sibTransId="{B880A331-A68A-47C6-AA33-FF7E6F48BC53}"/>
    <dgm:cxn modelId="{042569C7-E993-4ECE-8B48-59DDABEC6D89}" type="presOf" srcId="{9D6E1ED0-F4A4-4525-A917-7BFDA68D57C7}" destId="{C8D1B364-434B-4EDB-8CC3-FD23A512B3CA}" srcOrd="1" destOrd="0" presId="urn:microsoft.com/office/officeart/2005/8/layout/orgChart1"/>
    <dgm:cxn modelId="{19E163CD-9C68-4942-9FF8-038439993059}" type="presOf" srcId="{CBC492A8-79B4-4C9D-A9EA-0E574EFAD33C}" destId="{A4E41FF3-C006-4C0F-AB3A-E65F7DA23DF3}" srcOrd="0" destOrd="0" presId="urn:microsoft.com/office/officeart/2005/8/layout/orgChart1"/>
    <dgm:cxn modelId="{ED40DFD6-F1FB-4507-8952-D910ADCB009A}" type="presOf" srcId="{9D6E1ED0-F4A4-4525-A917-7BFDA68D57C7}" destId="{8BF922A1-6938-4223-B81B-06989D3E8476}" srcOrd="0" destOrd="0" presId="urn:microsoft.com/office/officeart/2005/8/layout/orgChart1"/>
    <dgm:cxn modelId="{245472FF-5617-4D6E-AD05-4A4A8493AF85}" type="presOf" srcId="{CA61564F-248C-4774-8B20-0AB8D9E4B56F}" destId="{585F75E8-C455-4F74-8F0D-5A9394A2EE0E}" srcOrd="0" destOrd="0" presId="urn:microsoft.com/office/officeart/2005/8/layout/orgChart1"/>
    <dgm:cxn modelId="{0EC18552-AF3A-434F-B08B-43972DCEC433}" type="presParOf" srcId="{C85306AD-FC4C-4FB9-949A-4508E6FA3A73}" destId="{5E90D1A3-42CD-4514-BD1F-EC891D543983}" srcOrd="0" destOrd="0" presId="urn:microsoft.com/office/officeart/2005/8/layout/orgChart1"/>
    <dgm:cxn modelId="{95C7070C-2258-4901-9DEC-94059DC5AF99}" type="presParOf" srcId="{5E90D1A3-42CD-4514-BD1F-EC891D543983}" destId="{F4B963B9-9554-4AEF-A1E6-487718EFE370}" srcOrd="0" destOrd="0" presId="urn:microsoft.com/office/officeart/2005/8/layout/orgChart1"/>
    <dgm:cxn modelId="{3C374224-92F4-4189-929D-B9179675D5DB}" type="presParOf" srcId="{F4B963B9-9554-4AEF-A1E6-487718EFE370}" destId="{A4E41FF3-C006-4C0F-AB3A-E65F7DA23DF3}" srcOrd="0" destOrd="0" presId="urn:microsoft.com/office/officeart/2005/8/layout/orgChart1"/>
    <dgm:cxn modelId="{5AE00830-C0D8-4DC0-85BC-039CDA5F4BE4}" type="presParOf" srcId="{F4B963B9-9554-4AEF-A1E6-487718EFE370}" destId="{370F631C-233A-4AA3-90FD-7E663AF49B16}" srcOrd="1" destOrd="0" presId="urn:microsoft.com/office/officeart/2005/8/layout/orgChart1"/>
    <dgm:cxn modelId="{7862A7B3-4C94-47B3-9133-66D8369CB591}" type="presParOf" srcId="{5E90D1A3-42CD-4514-BD1F-EC891D543983}" destId="{612D5F8C-66F2-4910-B06D-44043CE6615A}" srcOrd="1" destOrd="0" presId="urn:microsoft.com/office/officeart/2005/8/layout/orgChart1"/>
    <dgm:cxn modelId="{816540EE-3332-4E01-9310-5CEF85C2DC36}" type="presParOf" srcId="{612D5F8C-66F2-4910-B06D-44043CE6615A}" destId="{67414426-1525-4AFA-BD5B-5BD6FA1B7C4C}" srcOrd="0" destOrd="0" presId="urn:microsoft.com/office/officeart/2005/8/layout/orgChart1"/>
    <dgm:cxn modelId="{E29D52A2-A941-4CE4-B2DB-6C086279250D}" type="presParOf" srcId="{612D5F8C-66F2-4910-B06D-44043CE6615A}" destId="{0BCC7008-D385-422B-974B-0BDD79EBDE94}" srcOrd="1" destOrd="0" presId="urn:microsoft.com/office/officeart/2005/8/layout/orgChart1"/>
    <dgm:cxn modelId="{DFCF8B73-8A43-4C8A-9E63-3191D1058F6A}" type="presParOf" srcId="{0BCC7008-D385-422B-974B-0BDD79EBDE94}" destId="{12F8D816-039E-48F8-A185-5FC9FADE9D03}" srcOrd="0" destOrd="0" presId="urn:microsoft.com/office/officeart/2005/8/layout/orgChart1"/>
    <dgm:cxn modelId="{7EC0CC7F-8988-415D-9F1A-AA01444091D5}" type="presParOf" srcId="{12F8D816-039E-48F8-A185-5FC9FADE9D03}" destId="{6B9FF21B-EA9C-44B1-956F-20951F0DFF6E}" srcOrd="0" destOrd="0" presId="urn:microsoft.com/office/officeart/2005/8/layout/orgChart1"/>
    <dgm:cxn modelId="{72204E2E-B7DD-4116-9C6E-BA2FA89567AA}" type="presParOf" srcId="{12F8D816-039E-48F8-A185-5FC9FADE9D03}" destId="{0FEE0CE2-A24E-42E0-B700-5B1F2D3BADE8}" srcOrd="1" destOrd="0" presId="urn:microsoft.com/office/officeart/2005/8/layout/orgChart1"/>
    <dgm:cxn modelId="{4A8BD9FA-BD4A-45EA-90EE-72B6D3976B34}" type="presParOf" srcId="{0BCC7008-D385-422B-974B-0BDD79EBDE94}" destId="{78DD7A9E-9990-444E-9E71-BAA7E15E0743}" srcOrd="1" destOrd="0" presId="urn:microsoft.com/office/officeart/2005/8/layout/orgChart1"/>
    <dgm:cxn modelId="{711CE51C-3517-424B-9DDE-A5F49F96785C}" type="presParOf" srcId="{0BCC7008-D385-422B-974B-0BDD79EBDE94}" destId="{199D7C31-CB89-4E16-AF03-CE0B9123B54D}" srcOrd="2" destOrd="0" presId="urn:microsoft.com/office/officeart/2005/8/layout/orgChart1"/>
    <dgm:cxn modelId="{C35BD97D-C3DB-4E11-A91E-3C780DD5ADAD}" type="presParOf" srcId="{612D5F8C-66F2-4910-B06D-44043CE6615A}" destId="{6C97513F-76A0-41E9-8343-3A58EFA5ED58}" srcOrd="2" destOrd="0" presId="urn:microsoft.com/office/officeart/2005/8/layout/orgChart1"/>
    <dgm:cxn modelId="{A22CBEAC-A4C1-4DF9-B212-1A043E194632}" type="presParOf" srcId="{612D5F8C-66F2-4910-B06D-44043CE6615A}" destId="{051664CD-2823-4E46-892A-977B8B969581}" srcOrd="3" destOrd="0" presId="urn:microsoft.com/office/officeart/2005/8/layout/orgChart1"/>
    <dgm:cxn modelId="{97747DFD-5E9D-49A2-8923-832933FEBDC0}" type="presParOf" srcId="{051664CD-2823-4E46-892A-977B8B969581}" destId="{3D7A9FE0-8C8A-405C-A241-B17B361E8AE1}" srcOrd="0" destOrd="0" presId="urn:microsoft.com/office/officeart/2005/8/layout/orgChart1"/>
    <dgm:cxn modelId="{A9E29BC9-8F3B-4010-874F-1F2316260E9D}" type="presParOf" srcId="{3D7A9FE0-8C8A-405C-A241-B17B361E8AE1}" destId="{585F75E8-C455-4F74-8F0D-5A9394A2EE0E}" srcOrd="0" destOrd="0" presId="urn:microsoft.com/office/officeart/2005/8/layout/orgChart1"/>
    <dgm:cxn modelId="{168C53E7-E4A6-4442-947D-3B1CC6FDDFB7}" type="presParOf" srcId="{3D7A9FE0-8C8A-405C-A241-B17B361E8AE1}" destId="{C2F93EEE-247C-4E17-8D71-A4BF4D15DDDA}" srcOrd="1" destOrd="0" presId="urn:microsoft.com/office/officeart/2005/8/layout/orgChart1"/>
    <dgm:cxn modelId="{7B6B4CE0-496A-4700-8102-81383697EFF6}" type="presParOf" srcId="{051664CD-2823-4E46-892A-977B8B969581}" destId="{D28220C8-E6F4-4C6D-9846-271401EDA1EF}" srcOrd="1" destOrd="0" presId="urn:microsoft.com/office/officeart/2005/8/layout/orgChart1"/>
    <dgm:cxn modelId="{8C08DB58-DAB2-4C30-A4D6-F305FEF7CB53}" type="presParOf" srcId="{051664CD-2823-4E46-892A-977B8B969581}" destId="{86739CA4-2C05-45F0-B56A-75004F000E7D}" srcOrd="2" destOrd="0" presId="urn:microsoft.com/office/officeart/2005/8/layout/orgChart1"/>
    <dgm:cxn modelId="{8A6ADD9E-63A5-4837-A658-9CD1CB0F7786}" type="presParOf" srcId="{612D5F8C-66F2-4910-B06D-44043CE6615A}" destId="{D1DE0747-C01D-417D-92CF-A91952C068D9}" srcOrd="4" destOrd="0" presId="urn:microsoft.com/office/officeart/2005/8/layout/orgChart1"/>
    <dgm:cxn modelId="{C6BE6363-CE4F-42CD-BA12-11B84894715E}" type="presParOf" srcId="{612D5F8C-66F2-4910-B06D-44043CE6615A}" destId="{1FB0685D-CB94-4184-B5EA-C18A17895995}" srcOrd="5" destOrd="0" presId="urn:microsoft.com/office/officeart/2005/8/layout/orgChart1"/>
    <dgm:cxn modelId="{F64F1157-F6C0-4902-A482-81523A0042A3}" type="presParOf" srcId="{1FB0685D-CB94-4184-B5EA-C18A17895995}" destId="{361705E3-1A6B-49B4-8448-A7A91052A5FF}" srcOrd="0" destOrd="0" presId="urn:microsoft.com/office/officeart/2005/8/layout/orgChart1"/>
    <dgm:cxn modelId="{8A013935-91AE-4E85-8321-7E1EB672807D}" type="presParOf" srcId="{361705E3-1A6B-49B4-8448-A7A91052A5FF}" destId="{8BF922A1-6938-4223-B81B-06989D3E8476}" srcOrd="0" destOrd="0" presId="urn:microsoft.com/office/officeart/2005/8/layout/orgChart1"/>
    <dgm:cxn modelId="{A71A7C76-51F7-4405-8F96-7871AEBB17FA}" type="presParOf" srcId="{361705E3-1A6B-49B4-8448-A7A91052A5FF}" destId="{C8D1B364-434B-4EDB-8CC3-FD23A512B3CA}" srcOrd="1" destOrd="0" presId="urn:microsoft.com/office/officeart/2005/8/layout/orgChart1"/>
    <dgm:cxn modelId="{F74FAC57-6B81-4014-B3F2-9A61F44C57C8}" type="presParOf" srcId="{1FB0685D-CB94-4184-B5EA-C18A17895995}" destId="{5F54B6F5-BB00-4A62-8C47-B62AD95042E9}" srcOrd="1" destOrd="0" presId="urn:microsoft.com/office/officeart/2005/8/layout/orgChart1"/>
    <dgm:cxn modelId="{69D2ED83-4AA0-4D72-8F02-418DA349E18D}" type="presParOf" srcId="{1FB0685D-CB94-4184-B5EA-C18A17895995}" destId="{7BDA7F64-20D8-47E6-A3FF-6A1B858D3675}" srcOrd="2" destOrd="0" presId="urn:microsoft.com/office/officeart/2005/8/layout/orgChart1"/>
    <dgm:cxn modelId="{F2436F65-D0A7-4DAB-B7C1-EA331335486C}" type="presParOf" srcId="{5E90D1A3-42CD-4514-BD1F-EC891D543983}" destId="{18FC12D1-DBCC-4F6D-B783-F29B4FF986D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2CDD4F-CC89-4803-8F7E-ABD68DF8DAA2}"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GB"/>
        </a:p>
      </dgm:t>
    </dgm:pt>
    <dgm:pt modelId="{DED3046D-F10F-45F6-BD57-17C1F6139222}">
      <dgm:prSet phldrT="[Text]"/>
      <dgm:spPr/>
      <dgm:t>
        <a:bodyPr/>
        <a:lstStyle/>
        <a:p>
          <a:r>
            <a:rPr lang="en-GB" dirty="0"/>
            <a:t>Product vision</a:t>
          </a:r>
        </a:p>
      </dgm:t>
    </dgm:pt>
    <dgm:pt modelId="{51FF6527-34F9-4D98-BC7E-646C65269A94}" type="parTrans" cxnId="{BBAD3612-8596-4C31-8302-75071D72476E}">
      <dgm:prSet/>
      <dgm:spPr/>
      <dgm:t>
        <a:bodyPr/>
        <a:lstStyle/>
        <a:p>
          <a:endParaRPr lang="en-GB"/>
        </a:p>
      </dgm:t>
    </dgm:pt>
    <dgm:pt modelId="{8E5D0E3E-FAEA-4681-BECC-83ED4C315772}" type="sibTrans" cxnId="{BBAD3612-8596-4C31-8302-75071D72476E}">
      <dgm:prSet/>
      <dgm:spPr/>
      <dgm:t>
        <a:bodyPr/>
        <a:lstStyle/>
        <a:p>
          <a:endParaRPr lang="en-GB"/>
        </a:p>
      </dgm:t>
    </dgm:pt>
    <dgm:pt modelId="{1ECDF492-5F63-4851-A614-051CDBB90596}">
      <dgm:prSet phldrT="[Text]"/>
      <dgm:spPr/>
      <dgm:t>
        <a:bodyPr/>
        <a:lstStyle/>
        <a:p>
          <a:r>
            <a:rPr lang="en-GB" dirty="0"/>
            <a:t>Product Goals</a:t>
          </a:r>
        </a:p>
      </dgm:t>
    </dgm:pt>
    <dgm:pt modelId="{D800F195-E4AD-4743-8747-BC3CF08B326F}" type="parTrans" cxnId="{2459FC5C-62C6-48C0-9DA4-70E7B7DC36C3}">
      <dgm:prSet/>
      <dgm:spPr/>
      <dgm:t>
        <a:bodyPr/>
        <a:lstStyle/>
        <a:p>
          <a:endParaRPr lang="en-GB"/>
        </a:p>
      </dgm:t>
    </dgm:pt>
    <dgm:pt modelId="{36C7BB14-6F4B-40D3-B9AF-D577FAAA2AFE}" type="sibTrans" cxnId="{2459FC5C-62C6-48C0-9DA4-70E7B7DC36C3}">
      <dgm:prSet/>
      <dgm:spPr/>
      <dgm:t>
        <a:bodyPr/>
        <a:lstStyle/>
        <a:p>
          <a:endParaRPr lang="en-GB"/>
        </a:p>
      </dgm:t>
    </dgm:pt>
    <dgm:pt modelId="{9C887028-2103-431E-9F52-97151A40D50F}">
      <dgm:prSet phldrT="[Text]"/>
      <dgm:spPr/>
      <dgm:t>
        <a:bodyPr/>
        <a:lstStyle/>
        <a:p>
          <a:r>
            <a:rPr lang="en-GB" dirty="0"/>
            <a:t>Product roadmap</a:t>
          </a:r>
        </a:p>
      </dgm:t>
    </dgm:pt>
    <dgm:pt modelId="{00D70E6E-4615-410D-BB1B-DB7C73813062}" type="parTrans" cxnId="{776C3192-EEBE-44BB-A5B1-63EE8DEC5649}">
      <dgm:prSet/>
      <dgm:spPr/>
      <dgm:t>
        <a:bodyPr/>
        <a:lstStyle/>
        <a:p>
          <a:endParaRPr lang="en-GB"/>
        </a:p>
      </dgm:t>
    </dgm:pt>
    <dgm:pt modelId="{1E9B4B22-FDA7-4B1D-BFC7-49DD8F996518}" type="sibTrans" cxnId="{776C3192-EEBE-44BB-A5B1-63EE8DEC5649}">
      <dgm:prSet/>
      <dgm:spPr/>
      <dgm:t>
        <a:bodyPr/>
        <a:lstStyle/>
        <a:p>
          <a:endParaRPr lang="en-GB"/>
        </a:p>
      </dgm:t>
    </dgm:pt>
    <dgm:pt modelId="{2747D67E-C6E1-4FFE-AE6B-60565491A50D}">
      <dgm:prSet phldrT="[Text]"/>
      <dgm:spPr/>
      <dgm:t>
        <a:bodyPr/>
        <a:lstStyle/>
        <a:p>
          <a:r>
            <a:rPr lang="en-GB" dirty="0"/>
            <a:t>Release Plan &amp; Backlog</a:t>
          </a:r>
        </a:p>
      </dgm:t>
    </dgm:pt>
    <dgm:pt modelId="{1F8063B3-D653-43BC-BA13-F90219576717}" type="parTrans" cxnId="{20E6535C-9C44-4624-AB22-E6A8ECBBA41E}">
      <dgm:prSet/>
      <dgm:spPr/>
      <dgm:t>
        <a:bodyPr/>
        <a:lstStyle/>
        <a:p>
          <a:endParaRPr lang="en-GB"/>
        </a:p>
      </dgm:t>
    </dgm:pt>
    <dgm:pt modelId="{4538997A-6826-4378-B9D7-C88DB6E60A1B}" type="sibTrans" cxnId="{20E6535C-9C44-4624-AB22-E6A8ECBBA41E}">
      <dgm:prSet/>
      <dgm:spPr/>
      <dgm:t>
        <a:bodyPr/>
        <a:lstStyle/>
        <a:p>
          <a:endParaRPr lang="en-GB"/>
        </a:p>
      </dgm:t>
    </dgm:pt>
    <dgm:pt modelId="{47329C4E-CA2D-44BC-967E-803D3E1ADDA2}" type="pres">
      <dgm:prSet presAssocID="{982CDD4F-CC89-4803-8F7E-ABD68DF8DAA2}" presName="Name0" presStyleCnt="0">
        <dgm:presLayoutVars>
          <dgm:chMax val="7"/>
          <dgm:resizeHandles val="exact"/>
        </dgm:presLayoutVars>
      </dgm:prSet>
      <dgm:spPr/>
    </dgm:pt>
    <dgm:pt modelId="{C5535BBC-21C6-4C8C-AD2B-94DE685ABAAD}" type="pres">
      <dgm:prSet presAssocID="{982CDD4F-CC89-4803-8F7E-ABD68DF8DAA2}" presName="comp1" presStyleCnt="0"/>
      <dgm:spPr/>
    </dgm:pt>
    <dgm:pt modelId="{533FB8CB-B974-47CA-837D-A5DA7B4E3DE9}" type="pres">
      <dgm:prSet presAssocID="{982CDD4F-CC89-4803-8F7E-ABD68DF8DAA2}" presName="circle1" presStyleLbl="node1" presStyleIdx="0" presStyleCnt="4" custLinFactNeighborY="161"/>
      <dgm:spPr/>
    </dgm:pt>
    <dgm:pt modelId="{DFD2E70F-947E-4AC9-A965-2598841741A3}" type="pres">
      <dgm:prSet presAssocID="{982CDD4F-CC89-4803-8F7E-ABD68DF8DAA2}" presName="c1text" presStyleLbl="node1" presStyleIdx="0" presStyleCnt="4">
        <dgm:presLayoutVars>
          <dgm:bulletEnabled val="1"/>
        </dgm:presLayoutVars>
      </dgm:prSet>
      <dgm:spPr/>
    </dgm:pt>
    <dgm:pt modelId="{CD9DE131-5A5B-4029-9D52-D3879E3A59E0}" type="pres">
      <dgm:prSet presAssocID="{982CDD4F-CC89-4803-8F7E-ABD68DF8DAA2}" presName="comp2" presStyleCnt="0"/>
      <dgm:spPr/>
    </dgm:pt>
    <dgm:pt modelId="{97993CCA-A44A-4C86-9921-0550AD0267A5}" type="pres">
      <dgm:prSet presAssocID="{982CDD4F-CC89-4803-8F7E-ABD68DF8DAA2}" presName="circle2" presStyleLbl="node1" presStyleIdx="1" presStyleCnt="4"/>
      <dgm:spPr/>
    </dgm:pt>
    <dgm:pt modelId="{10A78B6F-1E2F-4387-98E4-40541FF5CBE8}" type="pres">
      <dgm:prSet presAssocID="{982CDD4F-CC89-4803-8F7E-ABD68DF8DAA2}" presName="c2text" presStyleLbl="node1" presStyleIdx="1" presStyleCnt="4">
        <dgm:presLayoutVars>
          <dgm:bulletEnabled val="1"/>
        </dgm:presLayoutVars>
      </dgm:prSet>
      <dgm:spPr/>
    </dgm:pt>
    <dgm:pt modelId="{E40C59E7-B8AB-4FDF-A26C-766D9C4F4C02}" type="pres">
      <dgm:prSet presAssocID="{982CDD4F-CC89-4803-8F7E-ABD68DF8DAA2}" presName="comp3" presStyleCnt="0"/>
      <dgm:spPr/>
    </dgm:pt>
    <dgm:pt modelId="{86220932-FC54-4E6D-ADFD-BD7BF67E98BA}" type="pres">
      <dgm:prSet presAssocID="{982CDD4F-CC89-4803-8F7E-ABD68DF8DAA2}" presName="circle3" presStyleLbl="node1" presStyleIdx="2" presStyleCnt="4"/>
      <dgm:spPr/>
    </dgm:pt>
    <dgm:pt modelId="{2C1BAC36-3F89-48EB-8084-4C99A3080AA7}" type="pres">
      <dgm:prSet presAssocID="{982CDD4F-CC89-4803-8F7E-ABD68DF8DAA2}" presName="c3text" presStyleLbl="node1" presStyleIdx="2" presStyleCnt="4">
        <dgm:presLayoutVars>
          <dgm:bulletEnabled val="1"/>
        </dgm:presLayoutVars>
      </dgm:prSet>
      <dgm:spPr/>
    </dgm:pt>
    <dgm:pt modelId="{A7583280-8E59-4B0A-82E3-B8A5EDD8D05B}" type="pres">
      <dgm:prSet presAssocID="{982CDD4F-CC89-4803-8F7E-ABD68DF8DAA2}" presName="comp4" presStyleCnt="0"/>
      <dgm:spPr/>
    </dgm:pt>
    <dgm:pt modelId="{6CF34803-24CD-411A-A888-5FB58B04A881}" type="pres">
      <dgm:prSet presAssocID="{982CDD4F-CC89-4803-8F7E-ABD68DF8DAA2}" presName="circle4" presStyleLbl="node1" presStyleIdx="3" presStyleCnt="4"/>
      <dgm:spPr/>
    </dgm:pt>
    <dgm:pt modelId="{7A3474A1-870B-454F-9A09-4D45D5533360}" type="pres">
      <dgm:prSet presAssocID="{982CDD4F-CC89-4803-8F7E-ABD68DF8DAA2}" presName="c4text" presStyleLbl="node1" presStyleIdx="3" presStyleCnt="4">
        <dgm:presLayoutVars>
          <dgm:bulletEnabled val="1"/>
        </dgm:presLayoutVars>
      </dgm:prSet>
      <dgm:spPr/>
    </dgm:pt>
  </dgm:ptLst>
  <dgm:cxnLst>
    <dgm:cxn modelId="{BBAD3612-8596-4C31-8302-75071D72476E}" srcId="{982CDD4F-CC89-4803-8F7E-ABD68DF8DAA2}" destId="{DED3046D-F10F-45F6-BD57-17C1F6139222}" srcOrd="0" destOrd="0" parTransId="{51FF6527-34F9-4D98-BC7E-646C65269A94}" sibTransId="{8E5D0E3E-FAEA-4681-BECC-83ED4C315772}"/>
    <dgm:cxn modelId="{BF36D226-47E9-410C-AEBC-2D8E6DCECE57}" type="presOf" srcId="{DED3046D-F10F-45F6-BD57-17C1F6139222}" destId="{533FB8CB-B974-47CA-837D-A5DA7B4E3DE9}" srcOrd="0" destOrd="0" presId="urn:microsoft.com/office/officeart/2005/8/layout/venn2"/>
    <dgm:cxn modelId="{20E6535C-9C44-4624-AB22-E6A8ECBBA41E}" srcId="{982CDD4F-CC89-4803-8F7E-ABD68DF8DAA2}" destId="{2747D67E-C6E1-4FFE-AE6B-60565491A50D}" srcOrd="3" destOrd="0" parTransId="{1F8063B3-D653-43BC-BA13-F90219576717}" sibTransId="{4538997A-6826-4378-B9D7-C88DB6E60A1B}"/>
    <dgm:cxn modelId="{2459FC5C-62C6-48C0-9DA4-70E7B7DC36C3}" srcId="{982CDD4F-CC89-4803-8F7E-ABD68DF8DAA2}" destId="{1ECDF492-5F63-4851-A614-051CDBB90596}" srcOrd="1" destOrd="0" parTransId="{D800F195-E4AD-4743-8747-BC3CF08B326F}" sibTransId="{36C7BB14-6F4B-40D3-B9AF-D577FAAA2AFE}"/>
    <dgm:cxn modelId="{D473B96F-45F8-4177-905D-644C8E8B6B45}" type="presOf" srcId="{1ECDF492-5F63-4851-A614-051CDBB90596}" destId="{10A78B6F-1E2F-4387-98E4-40541FF5CBE8}" srcOrd="1" destOrd="0" presId="urn:microsoft.com/office/officeart/2005/8/layout/venn2"/>
    <dgm:cxn modelId="{18809D81-41F2-4003-9868-CA67F1FF936F}" type="presOf" srcId="{9C887028-2103-431E-9F52-97151A40D50F}" destId="{2C1BAC36-3F89-48EB-8084-4C99A3080AA7}" srcOrd="1" destOrd="0" presId="urn:microsoft.com/office/officeart/2005/8/layout/venn2"/>
    <dgm:cxn modelId="{776C3192-EEBE-44BB-A5B1-63EE8DEC5649}" srcId="{982CDD4F-CC89-4803-8F7E-ABD68DF8DAA2}" destId="{9C887028-2103-431E-9F52-97151A40D50F}" srcOrd="2" destOrd="0" parTransId="{00D70E6E-4615-410D-BB1B-DB7C73813062}" sibTransId="{1E9B4B22-FDA7-4B1D-BFC7-49DD8F996518}"/>
    <dgm:cxn modelId="{AB31FFA9-50A6-4985-B733-80870CFEAD1F}" type="presOf" srcId="{2747D67E-C6E1-4FFE-AE6B-60565491A50D}" destId="{7A3474A1-870B-454F-9A09-4D45D5533360}" srcOrd="1" destOrd="0" presId="urn:microsoft.com/office/officeart/2005/8/layout/venn2"/>
    <dgm:cxn modelId="{FE1105B2-89F3-4DA1-A804-EB43B5D17E2B}" type="presOf" srcId="{1ECDF492-5F63-4851-A614-051CDBB90596}" destId="{97993CCA-A44A-4C86-9921-0550AD0267A5}" srcOrd="0" destOrd="0" presId="urn:microsoft.com/office/officeart/2005/8/layout/venn2"/>
    <dgm:cxn modelId="{0829B9C1-93A6-4B2B-860D-C530A2E98D3C}" type="presOf" srcId="{9C887028-2103-431E-9F52-97151A40D50F}" destId="{86220932-FC54-4E6D-ADFD-BD7BF67E98BA}" srcOrd="0" destOrd="0" presId="urn:microsoft.com/office/officeart/2005/8/layout/venn2"/>
    <dgm:cxn modelId="{C0119AD3-F14E-4BA4-A244-2B1A2821B0FB}" type="presOf" srcId="{982CDD4F-CC89-4803-8F7E-ABD68DF8DAA2}" destId="{47329C4E-CA2D-44BC-967E-803D3E1ADDA2}" srcOrd="0" destOrd="0" presId="urn:microsoft.com/office/officeart/2005/8/layout/venn2"/>
    <dgm:cxn modelId="{319FABDA-B005-4BAF-A1A1-2AC1F9E49825}" type="presOf" srcId="{2747D67E-C6E1-4FFE-AE6B-60565491A50D}" destId="{6CF34803-24CD-411A-A888-5FB58B04A881}" srcOrd="0" destOrd="0" presId="urn:microsoft.com/office/officeart/2005/8/layout/venn2"/>
    <dgm:cxn modelId="{6884AAEF-C3F9-4811-87B8-88E2066889DE}" type="presOf" srcId="{DED3046D-F10F-45F6-BD57-17C1F6139222}" destId="{DFD2E70F-947E-4AC9-A965-2598841741A3}" srcOrd="1" destOrd="0" presId="urn:microsoft.com/office/officeart/2005/8/layout/venn2"/>
    <dgm:cxn modelId="{DD80C9F4-A0D0-44D1-8C6C-3BA7C4853F0D}" type="presParOf" srcId="{47329C4E-CA2D-44BC-967E-803D3E1ADDA2}" destId="{C5535BBC-21C6-4C8C-AD2B-94DE685ABAAD}" srcOrd="0" destOrd="0" presId="urn:microsoft.com/office/officeart/2005/8/layout/venn2"/>
    <dgm:cxn modelId="{F303AFD0-48D5-48FE-A372-3E52728FC637}" type="presParOf" srcId="{C5535BBC-21C6-4C8C-AD2B-94DE685ABAAD}" destId="{533FB8CB-B974-47CA-837D-A5DA7B4E3DE9}" srcOrd="0" destOrd="0" presId="urn:microsoft.com/office/officeart/2005/8/layout/venn2"/>
    <dgm:cxn modelId="{761B7777-FC1F-4861-9A6B-62C64A803342}" type="presParOf" srcId="{C5535BBC-21C6-4C8C-AD2B-94DE685ABAAD}" destId="{DFD2E70F-947E-4AC9-A965-2598841741A3}" srcOrd="1" destOrd="0" presId="urn:microsoft.com/office/officeart/2005/8/layout/venn2"/>
    <dgm:cxn modelId="{E3809654-0836-4884-A261-D5FBB9C12C86}" type="presParOf" srcId="{47329C4E-CA2D-44BC-967E-803D3E1ADDA2}" destId="{CD9DE131-5A5B-4029-9D52-D3879E3A59E0}" srcOrd="1" destOrd="0" presId="urn:microsoft.com/office/officeart/2005/8/layout/venn2"/>
    <dgm:cxn modelId="{79C34456-B252-4C54-9DB7-6A3A69C8F068}" type="presParOf" srcId="{CD9DE131-5A5B-4029-9D52-D3879E3A59E0}" destId="{97993CCA-A44A-4C86-9921-0550AD0267A5}" srcOrd="0" destOrd="0" presId="urn:microsoft.com/office/officeart/2005/8/layout/venn2"/>
    <dgm:cxn modelId="{A712E8D6-8AFF-454F-9D24-981FCF9A3FD6}" type="presParOf" srcId="{CD9DE131-5A5B-4029-9D52-D3879E3A59E0}" destId="{10A78B6F-1E2F-4387-98E4-40541FF5CBE8}" srcOrd="1" destOrd="0" presId="urn:microsoft.com/office/officeart/2005/8/layout/venn2"/>
    <dgm:cxn modelId="{F844333F-4A1B-4E25-90B9-BB8890D088F4}" type="presParOf" srcId="{47329C4E-CA2D-44BC-967E-803D3E1ADDA2}" destId="{E40C59E7-B8AB-4FDF-A26C-766D9C4F4C02}" srcOrd="2" destOrd="0" presId="urn:microsoft.com/office/officeart/2005/8/layout/venn2"/>
    <dgm:cxn modelId="{2C7A8E6E-E744-4CD5-8BBE-5F190E03F8D1}" type="presParOf" srcId="{E40C59E7-B8AB-4FDF-A26C-766D9C4F4C02}" destId="{86220932-FC54-4E6D-ADFD-BD7BF67E98BA}" srcOrd="0" destOrd="0" presId="urn:microsoft.com/office/officeart/2005/8/layout/venn2"/>
    <dgm:cxn modelId="{8AE183A1-6EF4-4D7E-80AD-A2CE34138261}" type="presParOf" srcId="{E40C59E7-B8AB-4FDF-A26C-766D9C4F4C02}" destId="{2C1BAC36-3F89-48EB-8084-4C99A3080AA7}" srcOrd="1" destOrd="0" presId="urn:microsoft.com/office/officeart/2005/8/layout/venn2"/>
    <dgm:cxn modelId="{32C59A67-AED9-43FE-88C9-C1F459B44ADE}" type="presParOf" srcId="{47329C4E-CA2D-44BC-967E-803D3E1ADDA2}" destId="{A7583280-8E59-4B0A-82E3-B8A5EDD8D05B}" srcOrd="3" destOrd="0" presId="urn:microsoft.com/office/officeart/2005/8/layout/venn2"/>
    <dgm:cxn modelId="{AE0AB6DA-3E91-494D-9DF8-962DFCC0D183}" type="presParOf" srcId="{A7583280-8E59-4B0A-82E3-B8A5EDD8D05B}" destId="{6CF34803-24CD-411A-A888-5FB58B04A881}" srcOrd="0" destOrd="0" presId="urn:microsoft.com/office/officeart/2005/8/layout/venn2"/>
    <dgm:cxn modelId="{9F03B9B7-CF51-4108-B7D8-741357A27CB2}" type="presParOf" srcId="{A7583280-8E59-4B0A-82E3-B8A5EDD8D05B}" destId="{7A3474A1-870B-454F-9A09-4D45D553336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ED6DD-F326-4183-8D1D-675200E92912}">
      <dsp:nvSpPr>
        <dsp:cNvPr id="0" name=""/>
        <dsp:cNvSpPr/>
      </dsp:nvSpPr>
      <dsp:spPr>
        <a:xfrm>
          <a:off x="3845182" y="1816501"/>
          <a:ext cx="3011570" cy="348446"/>
        </a:xfrm>
        <a:custGeom>
          <a:avLst/>
          <a:gdLst/>
          <a:ahLst/>
          <a:cxnLst/>
          <a:rect l="0" t="0" r="0" b="0"/>
          <a:pathLst>
            <a:path>
              <a:moveTo>
                <a:pt x="0" y="0"/>
              </a:moveTo>
              <a:lnTo>
                <a:pt x="0" y="174223"/>
              </a:lnTo>
              <a:lnTo>
                <a:pt x="3011570" y="174223"/>
              </a:lnTo>
              <a:lnTo>
                <a:pt x="3011570" y="3484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EA2D94-B4C8-4A55-A557-1A435D6915B9}">
      <dsp:nvSpPr>
        <dsp:cNvPr id="0" name=""/>
        <dsp:cNvSpPr/>
      </dsp:nvSpPr>
      <dsp:spPr>
        <a:xfrm>
          <a:off x="3845182" y="1816501"/>
          <a:ext cx="1003856" cy="348446"/>
        </a:xfrm>
        <a:custGeom>
          <a:avLst/>
          <a:gdLst/>
          <a:ahLst/>
          <a:cxnLst/>
          <a:rect l="0" t="0" r="0" b="0"/>
          <a:pathLst>
            <a:path>
              <a:moveTo>
                <a:pt x="0" y="0"/>
              </a:moveTo>
              <a:lnTo>
                <a:pt x="0" y="174223"/>
              </a:lnTo>
              <a:lnTo>
                <a:pt x="1003856" y="174223"/>
              </a:lnTo>
              <a:lnTo>
                <a:pt x="1003856" y="3484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D8A74-8C9A-405D-A260-72CABDB7BEE5}">
      <dsp:nvSpPr>
        <dsp:cNvPr id="0" name=""/>
        <dsp:cNvSpPr/>
      </dsp:nvSpPr>
      <dsp:spPr>
        <a:xfrm>
          <a:off x="2841325" y="1816501"/>
          <a:ext cx="1003856" cy="348446"/>
        </a:xfrm>
        <a:custGeom>
          <a:avLst/>
          <a:gdLst/>
          <a:ahLst/>
          <a:cxnLst/>
          <a:rect l="0" t="0" r="0" b="0"/>
          <a:pathLst>
            <a:path>
              <a:moveTo>
                <a:pt x="1003856" y="0"/>
              </a:moveTo>
              <a:lnTo>
                <a:pt x="1003856" y="174223"/>
              </a:lnTo>
              <a:lnTo>
                <a:pt x="0" y="174223"/>
              </a:lnTo>
              <a:lnTo>
                <a:pt x="0" y="3484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0F3724-A817-41B0-9C52-9B8FA47F4B4B}">
      <dsp:nvSpPr>
        <dsp:cNvPr id="0" name=""/>
        <dsp:cNvSpPr/>
      </dsp:nvSpPr>
      <dsp:spPr>
        <a:xfrm>
          <a:off x="833611" y="1816501"/>
          <a:ext cx="3011570" cy="348446"/>
        </a:xfrm>
        <a:custGeom>
          <a:avLst/>
          <a:gdLst/>
          <a:ahLst/>
          <a:cxnLst/>
          <a:rect l="0" t="0" r="0" b="0"/>
          <a:pathLst>
            <a:path>
              <a:moveTo>
                <a:pt x="3011570" y="0"/>
              </a:moveTo>
              <a:lnTo>
                <a:pt x="3011570" y="174223"/>
              </a:lnTo>
              <a:lnTo>
                <a:pt x="0" y="174223"/>
              </a:lnTo>
              <a:lnTo>
                <a:pt x="0" y="3484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AFB680-5BD7-45B1-A58E-09B9CF1D11E7}">
      <dsp:nvSpPr>
        <dsp:cNvPr id="0" name=""/>
        <dsp:cNvSpPr/>
      </dsp:nvSpPr>
      <dsp:spPr>
        <a:xfrm>
          <a:off x="3015548" y="986868"/>
          <a:ext cx="1659267" cy="8296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GB" sz="2600" kern="1200" dirty="0"/>
            <a:t>User Story</a:t>
          </a:r>
        </a:p>
      </dsp:txBody>
      <dsp:txXfrm>
        <a:off x="3015548" y="986868"/>
        <a:ext cx="1659267" cy="829633"/>
      </dsp:txXfrm>
    </dsp:sp>
    <dsp:sp modelId="{543D35FB-9CBE-4BC3-B523-B1E387B6E58C}">
      <dsp:nvSpPr>
        <dsp:cNvPr id="0" name=""/>
        <dsp:cNvSpPr/>
      </dsp:nvSpPr>
      <dsp:spPr>
        <a:xfrm>
          <a:off x="3978" y="2164948"/>
          <a:ext cx="1659267" cy="8296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GB" sz="2600" kern="1200" dirty="0"/>
            <a:t>Role</a:t>
          </a:r>
        </a:p>
      </dsp:txBody>
      <dsp:txXfrm>
        <a:off x="3978" y="2164948"/>
        <a:ext cx="1659267" cy="829633"/>
      </dsp:txXfrm>
    </dsp:sp>
    <dsp:sp modelId="{A39FA074-B61F-4083-BC24-B2CAFCD8F087}">
      <dsp:nvSpPr>
        <dsp:cNvPr id="0" name=""/>
        <dsp:cNvSpPr/>
      </dsp:nvSpPr>
      <dsp:spPr>
        <a:xfrm>
          <a:off x="2011691" y="2164948"/>
          <a:ext cx="1659267" cy="8296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GB" sz="2600" kern="1200" dirty="0"/>
            <a:t>Action/Goal</a:t>
          </a:r>
        </a:p>
      </dsp:txBody>
      <dsp:txXfrm>
        <a:off x="2011691" y="2164948"/>
        <a:ext cx="1659267" cy="829633"/>
      </dsp:txXfrm>
    </dsp:sp>
    <dsp:sp modelId="{7552CCFA-A2EC-42E1-A2D7-2DFC02EC50EF}">
      <dsp:nvSpPr>
        <dsp:cNvPr id="0" name=""/>
        <dsp:cNvSpPr/>
      </dsp:nvSpPr>
      <dsp:spPr>
        <a:xfrm>
          <a:off x="4019405" y="2164948"/>
          <a:ext cx="1659267" cy="8296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GB" sz="2600" kern="1200" dirty="0"/>
            <a:t>Benefit</a:t>
          </a:r>
        </a:p>
      </dsp:txBody>
      <dsp:txXfrm>
        <a:off x="4019405" y="2164948"/>
        <a:ext cx="1659267" cy="829633"/>
      </dsp:txXfrm>
    </dsp:sp>
    <dsp:sp modelId="{2F8B4103-3B26-4410-8F7A-2B35B89E03F1}">
      <dsp:nvSpPr>
        <dsp:cNvPr id="0" name=""/>
        <dsp:cNvSpPr/>
      </dsp:nvSpPr>
      <dsp:spPr>
        <a:xfrm>
          <a:off x="6027119" y="2164948"/>
          <a:ext cx="1659267" cy="8296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GB" sz="2600" kern="1200" dirty="0"/>
            <a:t>Acceptance Criteria</a:t>
          </a:r>
        </a:p>
      </dsp:txBody>
      <dsp:txXfrm>
        <a:off x="6027119" y="2164948"/>
        <a:ext cx="1659267" cy="829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E0747-C01D-417D-92CF-A91952C068D9}">
      <dsp:nvSpPr>
        <dsp:cNvPr id="0" name=""/>
        <dsp:cNvSpPr/>
      </dsp:nvSpPr>
      <dsp:spPr>
        <a:xfrm>
          <a:off x="2648527" y="1603077"/>
          <a:ext cx="1873852" cy="325214"/>
        </a:xfrm>
        <a:custGeom>
          <a:avLst/>
          <a:gdLst/>
          <a:ahLst/>
          <a:cxnLst/>
          <a:rect l="0" t="0" r="0" b="0"/>
          <a:pathLst>
            <a:path>
              <a:moveTo>
                <a:pt x="0" y="0"/>
              </a:moveTo>
              <a:lnTo>
                <a:pt x="0" y="162607"/>
              </a:lnTo>
              <a:lnTo>
                <a:pt x="1873852" y="162607"/>
              </a:lnTo>
              <a:lnTo>
                <a:pt x="1873852" y="325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97513F-76A0-41E9-8343-3A58EFA5ED58}">
      <dsp:nvSpPr>
        <dsp:cNvPr id="0" name=""/>
        <dsp:cNvSpPr/>
      </dsp:nvSpPr>
      <dsp:spPr>
        <a:xfrm>
          <a:off x="2602807" y="1603077"/>
          <a:ext cx="91440" cy="325214"/>
        </a:xfrm>
        <a:custGeom>
          <a:avLst/>
          <a:gdLst/>
          <a:ahLst/>
          <a:cxnLst/>
          <a:rect l="0" t="0" r="0" b="0"/>
          <a:pathLst>
            <a:path>
              <a:moveTo>
                <a:pt x="45720" y="0"/>
              </a:moveTo>
              <a:lnTo>
                <a:pt x="45720" y="325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414426-1525-4AFA-BD5B-5BD6FA1B7C4C}">
      <dsp:nvSpPr>
        <dsp:cNvPr id="0" name=""/>
        <dsp:cNvSpPr/>
      </dsp:nvSpPr>
      <dsp:spPr>
        <a:xfrm>
          <a:off x="774674" y="1603077"/>
          <a:ext cx="1873852" cy="325214"/>
        </a:xfrm>
        <a:custGeom>
          <a:avLst/>
          <a:gdLst/>
          <a:ahLst/>
          <a:cxnLst/>
          <a:rect l="0" t="0" r="0" b="0"/>
          <a:pathLst>
            <a:path>
              <a:moveTo>
                <a:pt x="1873852" y="0"/>
              </a:moveTo>
              <a:lnTo>
                <a:pt x="1873852" y="162607"/>
              </a:lnTo>
              <a:lnTo>
                <a:pt x="0" y="162607"/>
              </a:lnTo>
              <a:lnTo>
                <a:pt x="0" y="325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41FF3-C006-4C0F-AB3A-E65F7DA23DF3}">
      <dsp:nvSpPr>
        <dsp:cNvPr id="0" name=""/>
        <dsp:cNvSpPr/>
      </dsp:nvSpPr>
      <dsp:spPr>
        <a:xfrm>
          <a:off x="1874208" y="828758"/>
          <a:ext cx="1548638" cy="774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GB" sz="4100" kern="1200" dirty="0"/>
            <a:t>Epic</a:t>
          </a:r>
        </a:p>
      </dsp:txBody>
      <dsp:txXfrm>
        <a:off x="1874208" y="828758"/>
        <a:ext cx="1548638" cy="774319"/>
      </dsp:txXfrm>
    </dsp:sp>
    <dsp:sp modelId="{6B9FF21B-EA9C-44B1-956F-20951F0DFF6E}">
      <dsp:nvSpPr>
        <dsp:cNvPr id="0" name=""/>
        <dsp:cNvSpPr/>
      </dsp:nvSpPr>
      <dsp:spPr>
        <a:xfrm>
          <a:off x="355" y="1928292"/>
          <a:ext cx="1548638" cy="774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GB" sz="4100" kern="1200" dirty="0"/>
            <a:t>Story 1</a:t>
          </a:r>
        </a:p>
      </dsp:txBody>
      <dsp:txXfrm>
        <a:off x="355" y="1928292"/>
        <a:ext cx="1548638" cy="774319"/>
      </dsp:txXfrm>
    </dsp:sp>
    <dsp:sp modelId="{585F75E8-C455-4F74-8F0D-5A9394A2EE0E}">
      <dsp:nvSpPr>
        <dsp:cNvPr id="0" name=""/>
        <dsp:cNvSpPr/>
      </dsp:nvSpPr>
      <dsp:spPr>
        <a:xfrm>
          <a:off x="1874208" y="1928292"/>
          <a:ext cx="1548638" cy="774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GB" sz="4100" kern="1200" dirty="0"/>
            <a:t>Story 2</a:t>
          </a:r>
        </a:p>
      </dsp:txBody>
      <dsp:txXfrm>
        <a:off x="1874208" y="1928292"/>
        <a:ext cx="1548638" cy="774319"/>
      </dsp:txXfrm>
    </dsp:sp>
    <dsp:sp modelId="{8BF922A1-6938-4223-B81B-06989D3E8476}">
      <dsp:nvSpPr>
        <dsp:cNvPr id="0" name=""/>
        <dsp:cNvSpPr/>
      </dsp:nvSpPr>
      <dsp:spPr>
        <a:xfrm>
          <a:off x="3748060" y="1928292"/>
          <a:ext cx="1548638" cy="774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GB" sz="4100" kern="1200" dirty="0"/>
            <a:t>Story 3</a:t>
          </a:r>
        </a:p>
      </dsp:txBody>
      <dsp:txXfrm>
        <a:off x="3748060" y="1928292"/>
        <a:ext cx="1548638" cy="774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FB8CB-B974-47CA-837D-A5DA7B4E3DE9}">
      <dsp:nvSpPr>
        <dsp:cNvPr id="0" name=""/>
        <dsp:cNvSpPr/>
      </dsp:nvSpPr>
      <dsp:spPr>
        <a:xfrm>
          <a:off x="3405981" y="0"/>
          <a:ext cx="4298950" cy="429895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Product vision</a:t>
          </a:r>
        </a:p>
      </dsp:txBody>
      <dsp:txXfrm>
        <a:off x="4954463" y="214947"/>
        <a:ext cx="1201986" cy="644842"/>
      </dsp:txXfrm>
    </dsp:sp>
    <dsp:sp modelId="{97993CCA-A44A-4C86-9921-0550AD0267A5}">
      <dsp:nvSpPr>
        <dsp:cNvPr id="0" name=""/>
        <dsp:cNvSpPr/>
      </dsp:nvSpPr>
      <dsp:spPr>
        <a:xfrm>
          <a:off x="3835876" y="859789"/>
          <a:ext cx="3439160" cy="343916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Product Goals</a:t>
          </a:r>
        </a:p>
      </dsp:txBody>
      <dsp:txXfrm>
        <a:off x="4954463" y="1066139"/>
        <a:ext cx="1201986" cy="619048"/>
      </dsp:txXfrm>
    </dsp:sp>
    <dsp:sp modelId="{86220932-FC54-4E6D-ADFD-BD7BF67E98BA}">
      <dsp:nvSpPr>
        <dsp:cNvPr id="0" name=""/>
        <dsp:cNvSpPr/>
      </dsp:nvSpPr>
      <dsp:spPr>
        <a:xfrm>
          <a:off x="4265771" y="1719579"/>
          <a:ext cx="2579370" cy="257937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Product roadmap</a:t>
          </a:r>
        </a:p>
      </dsp:txBody>
      <dsp:txXfrm>
        <a:off x="4954463" y="1913032"/>
        <a:ext cx="1201986" cy="580358"/>
      </dsp:txXfrm>
    </dsp:sp>
    <dsp:sp modelId="{6CF34803-24CD-411A-A888-5FB58B04A881}">
      <dsp:nvSpPr>
        <dsp:cNvPr id="0" name=""/>
        <dsp:cNvSpPr/>
      </dsp:nvSpPr>
      <dsp:spPr>
        <a:xfrm>
          <a:off x="4695666" y="2579369"/>
          <a:ext cx="1719580" cy="171958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Release Plan &amp; Backlog</a:t>
          </a:r>
        </a:p>
      </dsp:txBody>
      <dsp:txXfrm>
        <a:off x="4947493" y="3009264"/>
        <a:ext cx="1215926" cy="85979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entury Gothic" panose="020B0502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entury Gothic" panose="020B0502020202020204" pitchFamily="34" charset="0"/>
              </a:defRPr>
            </a:lvl1pPr>
          </a:lstStyle>
          <a:p>
            <a:fld id="{05D4A34F-62C7-4F56-9803-FE7940D3AD66}" type="datetimeFigureOut">
              <a:rPr lang="en-US" smtClean="0"/>
              <a:pPr/>
              <a:t>7/13/2022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entury Gothic" panose="020B0502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entury Gothic" panose="020B0502020202020204" pitchFamily="34" charset="0"/>
              </a:defRPr>
            </a:lvl1pPr>
          </a:lstStyle>
          <a:p>
            <a:fld id="{71ED7565-8FB3-404B-BC00-41D39E334E66}" type="slidenum">
              <a:rPr lang="en-US" smtClean="0"/>
              <a:pPr/>
              <a:t>‹#›</a:t>
            </a:fld>
            <a:endParaRPr lang="en-US" dirty="0"/>
          </a:p>
        </p:txBody>
      </p:sp>
    </p:spTree>
    <p:extLst>
      <p:ext uri="{BB962C8B-B14F-4D97-AF65-F5344CB8AC3E}">
        <p14:creationId xmlns:p14="http://schemas.microsoft.com/office/powerpoint/2010/main" val="42061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entury Gothic" panose="020B0502020202020204" pitchFamily="34" charset="0"/>
        <a:ea typeface="+mn-ea"/>
        <a:cs typeface="+mn-cs"/>
      </a:defRPr>
    </a:lvl1pPr>
    <a:lvl2pPr marL="457200" algn="l" defTabSz="914400" rtl="0" eaLnBrk="1" latinLnBrk="0" hangingPunct="1">
      <a:defRPr sz="1200" kern="1200">
        <a:solidFill>
          <a:schemeClr val="tx1"/>
        </a:solidFill>
        <a:latin typeface="Century Gothic" panose="020B0502020202020204" pitchFamily="34" charset="0"/>
        <a:ea typeface="+mn-ea"/>
        <a:cs typeface="+mn-cs"/>
      </a:defRPr>
    </a:lvl2pPr>
    <a:lvl3pPr marL="914400" algn="l" defTabSz="914400" rtl="0" eaLnBrk="1" latinLnBrk="0" hangingPunct="1">
      <a:defRPr sz="1200" kern="1200">
        <a:solidFill>
          <a:schemeClr val="tx1"/>
        </a:solidFill>
        <a:latin typeface="Century Gothic" panose="020B0502020202020204" pitchFamily="34" charset="0"/>
        <a:ea typeface="+mn-ea"/>
        <a:cs typeface="+mn-cs"/>
      </a:defRPr>
    </a:lvl3pPr>
    <a:lvl4pPr marL="1371600" algn="l" defTabSz="914400" rtl="0" eaLnBrk="1" latinLnBrk="0" hangingPunct="1">
      <a:defRPr sz="1200" kern="1200">
        <a:solidFill>
          <a:schemeClr val="tx1"/>
        </a:solidFill>
        <a:latin typeface="Century Gothic" panose="020B0502020202020204" pitchFamily="34" charset="0"/>
        <a:ea typeface="+mn-ea"/>
        <a:cs typeface="+mn-cs"/>
      </a:defRPr>
    </a:lvl4pPr>
    <a:lvl5pPr marL="1828800" algn="l" defTabSz="914400" rtl="0" eaLnBrk="1" latinLnBrk="0" hangingPunct="1">
      <a:defRPr sz="1200" kern="1200">
        <a:solidFill>
          <a:schemeClr val="tx1"/>
        </a:solidFill>
        <a:latin typeface="Century Gothic" panose="020B0502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ED7565-8FB3-404B-BC00-41D39E334E66}" type="slidenum">
              <a:rPr lang="en-US" smtClean="0"/>
              <a:pPr/>
              <a:t>24</a:t>
            </a:fld>
            <a:endParaRPr lang="en-US" dirty="0"/>
          </a:p>
        </p:txBody>
      </p:sp>
    </p:spTree>
    <p:extLst>
      <p:ext uri="{BB962C8B-B14F-4D97-AF65-F5344CB8AC3E}">
        <p14:creationId xmlns:p14="http://schemas.microsoft.com/office/powerpoint/2010/main" val="548985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ED7565-8FB3-404B-BC00-41D39E334E66}" type="slidenum">
              <a:rPr lang="en-US" smtClean="0"/>
              <a:pPr/>
              <a:t>30</a:t>
            </a:fld>
            <a:endParaRPr lang="en-US" dirty="0"/>
          </a:p>
        </p:txBody>
      </p:sp>
    </p:spTree>
    <p:extLst>
      <p:ext uri="{BB962C8B-B14F-4D97-AF65-F5344CB8AC3E}">
        <p14:creationId xmlns:p14="http://schemas.microsoft.com/office/powerpoint/2010/main" val="3797891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CCB755-B096-4C27-A86B-B32D7462927A}"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A5A17-5194-4845-A9ED-5D33F9091E4D}" type="slidenum">
              <a:rPr lang="en-US" smtClean="0"/>
              <a:t>‹#›</a:t>
            </a:fld>
            <a:endParaRPr lang="en-US"/>
          </a:p>
        </p:txBody>
      </p:sp>
    </p:spTree>
    <p:extLst>
      <p:ext uri="{BB962C8B-B14F-4D97-AF65-F5344CB8AC3E}">
        <p14:creationId xmlns:p14="http://schemas.microsoft.com/office/powerpoint/2010/main" val="1073941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B755-B096-4C27-A86B-B32D7462927A}"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A5A17-5194-4845-A9ED-5D33F9091E4D}" type="slidenum">
              <a:rPr lang="en-US" smtClean="0"/>
              <a:t>‹#›</a:t>
            </a:fld>
            <a:endParaRPr lang="en-US"/>
          </a:p>
        </p:txBody>
      </p:sp>
    </p:spTree>
    <p:extLst>
      <p:ext uri="{BB962C8B-B14F-4D97-AF65-F5344CB8AC3E}">
        <p14:creationId xmlns:p14="http://schemas.microsoft.com/office/powerpoint/2010/main" val="1887133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B755-B096-4C27-A86B-B32D7462927A}"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A5A17-5194-4845-A9ED-5D33F9091E4D}" type="slidenum">
              <a:rPr lang="en-US" smtClean="0"/>
              <a:t>‹#›</a:t>
            </a:fld>
            <a:endParaRPr lang="en-US"/>
          </a:p>
        </p:txBody>
      </p:sp>
    </p:spTree>
    <p:extLst>
      <p:ext uri="{BB962C8B-B14F-4D97-AF65-F5344CB8AC3E}">
        <p14:creationId xmlns:p14="http://schemas.microsoft.com/office/powerpoint/2010/main" val="2159475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8_TITLE &amp; CONTENT">
    <p:spTree>
      <p:nvGrpSpPr>
        <p:cNvPr id="1" name=""/>
        <p:cNvGrpSpPr/>
        <p:nvPr/>
      </p:nvGrpSpPr>
      <p:grpSpPr>
        <a:xfrm>
          <a:off x="0" y="0"/>
          <a:ext cx="0" cy="0"/>
          <a:chOff x="0" y="0"/>
          <a:chExt cx="0" cy="0"/>
        </a:xfrm>
      </p:grpSpPr>
      <p:sp>
        <p:nvSpPr>
          <p:cNvPr id="2" name="Titel"/>
          <p:cNvSpPr>
            <a:spLocks noGrp="1"/>
          </p:cNvSpPr>
          <p:nvPr>
            <p:ph type="title" hasCustomPrompt="1"/>
          </p:nvPr>
        </p:nvSpPr>
        <p:spPr bwMode="gray">
          <a:xfrm>
            <a:off x="540070" y="432000"/>
            <a:ext cx="11111046" cy="1080000"/>
          </a:xfrm>
        </p:spPr>
        <p:txBody>
          <a:bodyPr/>
          <a:lstStyle/>
          <a:p>
            <a:r>
              <a:rPr lang="en-US" dirty="0"/>
              <a:t>Click to edit Master title style</a:t>
            </a:r>
            <a:endParaRPr lang="de-DE" noProof="0" dirty="0"/>
          </a:p>
        </p:txBody>
      </p:sp>
      <p:sp>
        <p:nvSpPr>
          <p:cNvPr id="13" name="Untertitel"/>
          <p:cNvSpPr>
            <a:spLocks noGrp="1"/>
          </p:cNvSpPr>
          <p:nvPr>
            <p:ph type="body" sz="quarter" idx="13" hasCustomPrompt="1"/>
          </p:nvPr>
        </p:nvSpPr>
        <p:spPr bwMode="gray">
          <a:xfrm>
            <a:off x="540070" y="972000"/>
            <a:ext cx="11111046" cy="540000"/>
          </a:xfrm>
        </p:spPr>
        <p:txBody>
          <a:bodyPr/>
          <a:lstStyle>
            <a:lvl1pPr marL="0" indent="0">
              <a:buNone/>
              <a:defRPr baseline="0">
                <a:solidFill>
                  <a:schemeClr val="bg1">
                    <a:lumMod val="50000"/>
                  </a:schemeClr>
                </a:solidFill>
              </a:defRPr>
            </a:lvl1pPr>
          </a:lstStyle>
          <a:p>
            <a:pPr lvl="0"/>
            <a:r>
              <a:rPr lang="en-US" dirty="0"/>
              <a:t>Enter your subtitle here</a:t>
            </a:r>
          </a:p>
        </p:txBody>
      </p:sp>
      <p:sp>
        <p:nvSpPr>
          <p:cNvPr id="3" name="Inhalt"/>
          <p:cNvSpPr>
            <a:spLocks noGrp="1"/>
          </p:cNvSpPr>
          <p:nvPr>
            <p:ph idx="1" hasCustomPrompt="1"/>
          </p:nvPr>
        </p:nvSpPr>
        <p:spPr bwMode="gray">
          <a:xfrm>
            <a:off x="540070" y="1512000"/>
            <a:ext cx="11111046" cy="429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um"/>
          <p:cNvSpPr>
            <a:spLocks noGrp="1"/>
          </p:cNvSpPr>
          <p:nvPr>
            <p:ph type="dt" sz="half" idx="10"/>
          </p:nvPr>
        </p:nvSpPr>
        <p:spPr bwMode="gray"/>
        <p:txBody>
          <a:bodyPr/>
          <a:lstStyle/>
          <a:p>
            <a:fld id="{F2C17433-50D3-4CA2-B5EC-1C15B59954FC}" type="datetime1">
              <a:rPr lang="en-US" noProof="0" smtClean="0"/>
              <a:t>7/13/2022</a:t>
            </a:fld>
            <a:endParaRPr lang="de-DE" noProof="0" dirty="0"/>
          </a:p>
        </p:txBody>
      </p:sp>
      <p:sp>
        <p:nvSpPr>
          <p:cNvPr id="5" name="Fußzeile"/>
          <p:cNvSpPr>
            <a:spLocks noGrp="1"/>
          </p:cNvSpPr>
          <p:nvPr>
            <p:ph type="ftr" sz="quarter" idx="11"/>
          </p:nvPr>
        </p:nvSpPr>
        <p:spPr bwMode="gray"/>
        <p:txBody>
          <a:bodyPr/>
          <a:lstStyle/>
          <a:p>
            <a:r>
              <a:rPr lang="de-DE" noProof="0"/>
              <a:t>Presentation Title</a:t>
            </a:r>
            <a:endParaRPr lang="de-DE" noProof="0" dirty="0"/>
          </a:p>
        </p:txBody>
      </p:sp>
      <p:sp>
        <p:nvSpPr>
          <p:cNvPr id="6" name="Foliennummer"/>
          <p:cNvSpPr>
            <a:spLocks noGrp="1"/>
          </p:cNvSpPr>
          <p:nvPr>
            <p:ph type="sldNum" sz="quarter" idx="12"/>
          </p:nvPr>
        </p:nvSpPr>
        <p:spPr bwMode="gray"/>
        <p:txBody>
          <a:bodyPr/>
          <a:lstStyle/>
          <a:p>
            <a:fld id="{02CEFE82-39F2-4F47-8A0C-D5AB3496FA5C}" type="slidenum">
              <a:rPr lang="de-DE" noProof="0" smtClean="0"/>
              <a:t>‹#›</a:t>
            </a:fld>
            <a:endParaRPr lang="de-DE" noProof="0" dirty="0"/>
          </a:p>
        </p:txBody>
      </p:sp>
    </p:spTree>
    <p:extLst>
      <p:ext uri="{BB962C8B-B14F-4D97-AF65-F5344CB8AC3E}">
        <p14:creationId xmlns:p14="http://schemas.microsoft.com/office/powerpoint/2010/main" val="219836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2" name="Titel"/>
          <p:cNvSpPr>
            <a:spLocks noGrp="1"/>
          </p:cNvSpPr>
          <p:nvPr>
            <p:ph type="title" hasCustomPrompt="1"/>
          </p:nvPr>
        </p:nvSpPr>
        <p:spPr bwMode="gray">
          <a:xfrm>
            <a:off x="540070" y="432000"/>
            <a:ext cx="11111046" cy="1080000"/>
          </a:xfrm>
        </p:spPr>
        <p:txBody>
          <a:bodyPr/>
          <a:lstStyle/>
          <a:p>
            <a:r>
              <a:rPr lang="en-US" dirty="0"/>
              <a:t>Click to edit Master title style</a:t>
            </a:r>
            <a:endParaRPr lang="de-DE" noProof="0" dirty="0"/>
          </a:p>
        </p:txBody>
      </p:sp>
      <p:sp>
        <p:nvSpPr>
          <p:cNvPr id="13" name="Untertitel"/>
          <p:cNvSpPr>
            <a:spLocks noGrp="1"/>
          </p:cNvSpPr>
          <p:nvPr>
            <p:ph type="body" sz="quarter" idx="13" hasCustomPrompt="1"/>
          </p:nvPr>
        </p:nvSpPr>
        <p:spPr bwMode="gray">
          <a:xfrm>
            <a:off x="540070" y="972000"/>
            <a:ext cx="11111046" cy="540000"/>
          </a:xfrm>
        </p:spPr>
        <p:txBody>
          <a:bodyPr/>
          <a:lstStyle>
            <a:lvl1pPr marL="0" indent="0">
              <a:buNone/>
              <a:defRPr baseline="0">
                <a:solidFill>
                  <a:schemeClr val="bg1">
                    <a:lumMod val="50000"/>
                  </a:schemeClr>
                </a:solidFill>
              </a:defRPr>
            </a:lvl1pPr>
          </a:lstStyle>
          <a:p>
            <a:r>
              <a:rPr lang="de-DE" noProof="0" dirty="0"/>
              <a:t>Enter </a:t>
            </a:r>
            <a:r>
              <a:rPr lang="de-DE" noProof="0" dirty="0" err="1"/>
              <a:t>your</a:t>
            </a:r>
            <a:r>
              <a:rPr lang="de-DE" noProof="0" dirty="0"/>
              <a:t> </a:t>
            </a:r>
            <a:r>
              <a:rPr lang="de-DE" noProof="0" dirty="0" err="1"/>
              <a:t>subtitle</a:t>
            </a:r>
            <a:r>
              <a:rPr lang="de-DE" noProof="0" dirty="0"/>
              <a:t> </a:t>
            </a:r>
            <a:r>
              <a:rPr lang="de-DE" noProof="0" dirty="0" err="1"/>
              <a:t>here</a:t>
            </a:r>
            <a:endParaRPr lang="de-DE" noProof="0" dirty="0"/>
          </a:p>
        </p:txBody>
      </p:sp>
      <p:sp>
        <p:nvSpPr>
          <p:cNvPr id="3" name="Inhalt"/>
          <p:cNvSpPr>
            <a:spLocks noGrp="1"/>
          </p:cNvSpPr>
          <p:nvPr>
            <p:ph idx="1" hasCustomPrompt="1"/>
          </p:nvPr>
        </p:nvSpPr>
        <p:spPr bwMode="gray">
          <a:xfrm>
            <a:off x="540070" y="1512000"/>
            <a:ext cx="11111046" cy="429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um"/>
          <p:cNvSpPr>
            <a:spLocks noGrp="1"/>
          </p:cNvSpPr>
          <p:nvPr>
            <p:ph type="dt" sz="half" idx="10"/>
          </p:nvPr>
        </p:nvSpPr>
        <p:spPr bwMode="gray"/>
        <p:txBody>
          <a:bodyPr/>
          <a:lstStyle/>
          <a:p>
            <a:fld id="{B230F251-2FDD-45A3-AA73-1D4730F5B8C3}" type="datetime1">
              <a:rPr lang="en-US" noProof="0" smtClean="0"/>
              <a:t>7/13/2022</a:t>
            </a:fld>
            <a:endParaRPr lang="de-DE" noProof="0" dirty="0"/>
          </a:p>
        </p:txBody>
      </p:sp>
      <p:sp>
        <p:nvSpPr>
          <p:cNvPr id="5" name="Fußzeile"/>
          <p:cNvSpPr>
            <a:spLocks noGrp="1"/>
          </p:cNvSpPr>
          <p:nvPr>
            <p:ph type="ftr" sz="quarter" idx="11"/>
          </p:nvPr>
        </p:nvSpPr>
        <p:spPr bwMode="gray"/>
        <p:txBody>
          <a:bodyPr/>
          <a:lstStyle/>
          <a:p>
            <a:r>
              <a:rPr lang="de-DE" noProof="0"/>
              <a:t>Presentation Title</a:t>
            </a:r>
            <a:endParaRPr lang="de-DE" noProof="0" dirty="0"/>
          </a:p>
        </p:txBody>
      </p:sp>
      <p:sp>
        <p:nvSpPr>
          <p:cNvPr id="6" name="Foliennummer"/>
          <p:cNvSpPr>
            <a:spLocks noGrp="1"/>
          </p:cNvSpPr>
          <p:nvPr>
            <p:ph type="sldNum" sz="quarter" idx="12"/>
          </p:nvPr>
        </p:nvSpPr>
        <p:spPr bwMode="gray"/>
        <p:txBody>
          <a:bodyPr/>
          <a:lstStyle/>
          <a:p>
            <a:fld id="{02CEFE82-39F2-4F47-8A0C-D5AB3496FA5C}" type="slidenum">
              <a:rPr lang="de-DE" noProof="0" smtClean="0"/>
              <a:t>‹#›</a:t>
            </a:fld>
            <a:endParaRPr lang="de-DE" noProof="0" dirty="0"/>
          </a:p>
        </p:txBody>
      </p:sp>
    </p:spTree>
    <p:extLst>
      <p:ext uri="{BB962C8B-B14F-4D97-AF65-F5344CB8AC3E}">
        <p14:creationId xmlns:p14="http://schemas.microsoft.com/office/powerpoint/2010/main" val="307201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B755-B096-4C27-A86B-B32D7462927A}"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A5A17-5194-4845-A9ED-5D33F9091E4D}" type="slidenum">
              <a:rPr lang="en-US" smtClean="0"/>
              <a:t>‹#›</a:t>
            </a:fld>
            <a:endParaRPr lang="en-US"/>
          </a:p>
        </p:txBody>
      </p:sp>
    </p:spTree>
    <p:extLst>
      <p:ext uri="{BB962C8B-B14F-4D97-AF65-F5344CB8AC3E}">
        <p14:creationId xmlns:p14="http://schemas.microsoft.com/office/powerpoint/2010/main" val="3093925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CCB755-B096-4C27-A86B-B32D7462927A}"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A5A17-5194-4845-A9ED-5D33F9091E4D}" type="slidenum">
              <a:rPr lang="en-US" smtClean="0"/>
              <a:t>‹#›</a:t>
            </a:fld>
            <a:endParaRPr lang="en-US"/>
          </a:p>
        </p:txBody>
      </p:sp>
    </p:spTree>
    <p:extLst>
      <p:ext uri="{BB962C8B-B14F-4D97-AF65-F5344CB8AC3E}">
        <p14:creationId xmlns:p14="http://schemas.microsoft.com/office/powerpoint/2010/main" val="3340978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CCB755-B096-4C27-A86B-B32D7462927A}"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A5A17-5194-4845-A9ED-5D33F9091E4D}" type="slidenum">
              <a:rPr lang="en-US" smtClean="0"/>
              <a:t>‹#›</a:t>
            </a:fld>
            <a:endParaRPr lang="en-US"/>
          </a:p>
        </p:txBody>
      </p:sp>
    </p:spTree>
    <p:extLst>
      <p:ext uri="{BB962C8B-B14F-4D97-AF65-F5344CB8AC3E}">
        <p14:creationId xmlns:p14="http://schemas.microsoft.com/office/powerpoint/2010/main" val="2699981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CCB755-B096-4C27-A86B-B32D7462927A}" type="datetimeFigureOut">
              <a:rPr lang="en-US" smtClean="0"/>
              <a:t>7/13/2022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8A5A17-5194-4845-A9ED-5D33F9091E4D}" type="slidenum">
              <a:rPr lang="en-US" smtClean="0"/>
              <a:t>‹#›</a:t>
            </a:fld>
            <a:endParaRPr lang="en-US"/>
          </a:p>
        </p:txBody>
      </p:sp>
    </p:spTree>
    <p:extLst>
      <p:ext uri="{BB962C8B-B14F-4D97-AF65-F5344CB8AC3E}">
        <p14:creationId xmlns:p14="http://schemas.microsoft.com/office/powerpoint/2010/main" val="114307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CCB755-B096-4C27-A86B-B32D7462927A}" type="datetimeFigureOut">
              <a:rPr lang="en-US" smtClean="0"/>
              <a:t>7/13/2022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8A5A17-5194-4845-A9ED-5D33F9091E4D}" type="slidenum">
              <a:rPr lang="en-US" smtClean="0"/>
              <a:t>‹#›</a:t>
            </a:fld>
            <a:endParaRPr lang="en-US"/>
          </a:p>
        </p:txBody>
      </p:sp>
    </p:spTree>
    <p:extLst>
      <p:ext uri="{BB962C8B-B14F-4D97-AF65-F5344CB8AC3E}">
        <p14:creationId xmlns:p14="http://schemas.microsoft.com/office/powerpoint/2010/main" val="3964074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CCB755-B096-4C27-A86B-B32D7462927A}" type="datetimeFigureOut">
              <a:rPr lang="en-US" smtClean="0"/>
              <a:t>7/13/2022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8A5A17-5194-4845-A9ED-5D33F9091E4D}" type="slidenum">
              <a:rPr lang="en-US" smtClean="0"/>
              <a:t>‹#›</a:t>
            </a:fld>
            <a:endParaRPr lang="en-US"/>
          </a:p>
        </p:txBody>
      </p:sp>
    </p:spTree>
    <p:extLst>
      <p:ext uri="{BB962C8B-B14F-4D97-AF65-F5344CB8AC3E}">
        <p14:creationId xmlns:p14="http://schemas.microsoft.com/office/powerpoint/2010/main" val="152955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CCB755-B096-4C27-A86B-B32D7462927A}"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A5A17-5194-4845-A9ED-5D33F9091E4D}" type="slidenum">
              <a:rPr lang="en-US" smtClean="0"/>
              <a:t>‹#›</a:t>
            </a:fld>
            <a:endParaRPr lang="en-US"/>
          </a:p>
        </p:txBody>
      </p:sp>
    </p:spTree>
    <p:extLst>
      <p:ext uri="{BB962C8B-B14F-4D97-AF65-F5344CB8AC3E}">
        <p14:creationId xmlns:p14="http://schemas.microsoft.com/office/powerpoint/2010/main" val="3469965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CCB755-B096-4C27-A86B-B32D7462927A}"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A5A17-5194-4845-A9ED-5D33F9091E4D}" type="slidenum">
              <a:rPr lang="en-US" smtClean="0"/>
              <a:t>‹#›</a:t>
            </a:fld>
            <a:endParaRPr lang="en-US"/>
          </a:p>
        </p:txBody>
      </p:sp>
    </p:spTree>
    <p:extLst>
      <p:ext uri="{BB962C8B-B14F-4D97-AF65-F5344CB8AC3E}">
        <p14:creationId xmlns:p14="http://schemas.microsoft.com/office/powerpoint/2010/main" val="10512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CB755-B096-4C27-A86B-B32D7462927A}" type="datetimeFigureOut">
              <a:rPr lang="en-US" smtClean="0"/>
              <a:pPr/>
              <a:t>7/13/2022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A5A17-5194-4845-A9ED-5D33F9091E4D}" type="slidenum">
              <a:rPr lang="en-US" smtClean="0"/>
              <a:pPr/>
              <a:t>‹#›</a:t>
            </a:fld>
            <a:endParaRPr lang="en-US" dirty="0"/>
          </a:p>
        </p:txBody>
      </p:sp>
      <p:grpSp>
        <p:nvGrpSpPr>
          <p:cNvPr id="7" name="Group 6">
            <a:extLst>
              <a:ext uri="{FF2B5EF4-FFF2-40B4-BE49-F238E27FC236}">
                <a16:creationId xmlns:a16="http://schemas.microsoft.com/office/drawing/2014/main" id="{B270657C-8AA2-19E2-5373-F16BB7A40A3B}"/>
              </a:ext>
            </a:extLst>
          </p:cNvPr>
          <p:cNvGrpSpPr/>
          <p:nvPr userDrawn="1"/>
        </p:nvGrpSpPr>
        <p:grpSpPr>
          <a:xfrm rot="15056190">
            <a:off x="-248073" y="-471684"/>
            <a:ext cx="1678750" cy="2040483"/>
            <a:chOff x="-845304" y="4117961"/>
            <a:chExt cx="1678750" cy="2040483"/>
          </a:xfrm>
        </p:grpSpPr>
        <p:sp>
          <p:nvSpPr>
            <p:cNvPr id="8" name="Oval 7">
              <a:extLst>
                <a:ext uri="{FF2B5EF4-FFF2-40B4-BE49-F238E27FC236}">
                  <a16:creationId xmlns:a16="http://schemas.microsoft.com/office/drawing/2014/main" id="{2D2B4FFA-3B41-E0C9-B93E-D2F02BF3FED3}"/>
                </a:ext>
              </a:extLst>
            </p:cNvPr>
            <p:cNvSpPr/>
            <p:nvPr/>
          </p:nvSpPr>
          <p:spPr>
            <a:xfrm>
              <a:off x="-606483" y="4117961"/>
              <a:ext cx="1201108" cy="1201108"/>
            </a:xfrm>
            <a:prstGeom prst="ellipse">
              <a:avLst/>
            </a:prstGeom>
            <a:noFill/>
            <a:ln w="127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9" name="Oval 8">
              <a:extLst>
                <a:ext uri="{FF2B5EF4-FFF2-40B4-BE49-F238E27FC236}">
                  <a16:creationId xmlns:a16="http://schemas.microsoft.com/office/drawing/2014/main" id="{FF73793A-9575-3DED-8764-4F147F886F82}"/>
                </a:ext>
              </a:extLst>
            </p:cNvPr>
            <p:cNvSpPr/>
            <p:nvPr/>
          </p:nvSpPr>
          <p:spPr>
            <a:xfrm>
              <a:off x="-253158" y="5071840"/>
              <a:ext cx="494458" cy="494458"/>
            </a:xfrm>
            <a:prstGeom prst="ellipse">
              <a:avLst/>
            </a:prstGeom>
            <a:solidFill>
              <a:srgbClr val="DCE9EB"/>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10" name="Oval 9">
              <a:extLst>
                <a:ext uri="{FF2B5EF4-FFF2-40B4-BE49-F238E27FC236}">
                  <a16:creationId xmlns:a16="http://schemas.microsoft.com/office/drawing/2014/main" id="{2A1F6B0F-BEE1-DF20-7AA4-FFDC07AB76D8}"/>
                </a:ext>
              </a:extLst>
            </p:cNvPr>
            <p:cNvSpPr/>
            <p:nvPr/>
          </p:nvSpPr>
          <p:spPr>
            <a:xfrm>
              <a:off x="-845304" y="4479694"/>
              <a:ext cx="1678750" cy="1678750"/>
            </a:xfrm>
            <a:prstGeom prst="ellipse">
              <a:avLst/>
            </a:prstGeom>
            <a:noFill/>
            <a:ln w="381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grpSp>
        <p:nvGrpSpPr>
          <p:cNvPr id="11" name="Group 10">
            <a:extLst>
              <a:ext uri="{FF2B5EF4-FFF2-40B4-BE49-F238E27FC236}">
                <a16:creationId xmlns:a16="http://schemas.microsoft.com/office/drawing/2014/main" id="{767E0078-5516-4D52-EEFD-45D436886D5E}"/>
              </a:ext>
            </a:extLst>
          </p:cNvPr>
          <p:cNvGrpSpPr/>
          <p:nvPr userDrawn="1"/>
        </p:nvGrpSpPr>
        <p:grpSpPr>
          <a:xfrm rot="540320">
            <a:off x="3876762" y="6497889"/>
            <a:ext cx="2407430" cy="2928116"/>
            <a:chOff x="3555368" y="5561832"/>
            <a:chExt cx="2220857" cy="2701191"/>
          </a:xfrm>
        </p:grpSpPr>
        <p:sp>
          <p:nvSpPr>
            <p:cNvPr id="12" name="Rectangle: Rounded Corners 11">
              <a:extLst>
                <a:ext uri="{FF2B5EF4-FFF2-40B4-BE49-F238E27FC236}">
                  <a16:creationId xmlns:a16="http://schemas.microsoft.com/office/drawing/2014/main" id="{3DE34A34-257E-536B-F0E9-1D52C0289A0E}"/>
                </a:ext>
              </a:extLst>
            </p:cNvPr>
            <p:cNvSpPr/>
            <p:nvPr/>
          </p:nvSpPr>
          <p:spPr>
            <a:xfrm rot="2700000">
              <a:off x="3555368" y="5561832"/>
              <a:ext cx="2220856" cy="2220856"/>
            </a:xfrm>
            <a:prstGeom prst="roundRect">
              <a:avLst/>
            </a:prstGeom>
            <a:noFill/>
            <a:ln w="381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13" name="Rectangle: Rounded Corners 12">
              <a:extLst>
                <a:ext uri="{FF2B5EF4-FFF2-40B4-BE49-F238E27FC236}">
                  <a16:creationId xmlns:a16="http://schemas.microsoft.com/office/drawing/2014/main" id="{4A5B8DD4-BB3E-04D0-C40D-A4AD5DC866AA}"/>
                </a:ext>
              </a:extLst>
            </p:cNvPr>
            <p:cNvSpPr/>
            <p:nvPr/>
          </p:nvSpPr>
          <p:spPr>
            <a:xfrm rot="2700000">
              <a:off x="3555368" y="6042167"/>
              <a:ext cx="2220857" cy="2220856"/>
            </a:xfrm>
            <a:prstGeom prst="roundRect">
              <a:avLst/>
            </a:prstGeom>
            <a:noFill/>
            <a:ln w="127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grpSp>
        <p:nvGrpSpPr>
          <p:cNvPr id="14" name="Group 13">
            <a:extLst>
              <a:ext uri="{FF2B5EF4-FFF2-40B4-BE49-F238E27FC236}">
                <a16:creationId xmlns:a16="http://schemas.microsoft.com/office/drawing/2014/main" id="{9253B171-0E2D-BBDF-F077-C20DEE5BA0D4}"/>
              </a:ext>
            </a:extLst>
          </p:cNvPr>
          <p:cNvGrpSpPr/>
          <p:nvPr userDrawn="1"/>
        </p:nvGrpSpPr>
        <p:grpSpPr>
          <a:xfrm rot="18000000">
            <a:off x="11290169" y="1328715"/>
            <a:ext cx="1227310" cy="1492756"/>
            <a:chOff x="3555368" y="5561832"/>
            <a:chExt cx="2220857" cy="2701191"/>
          </a:xfrm>
        </p:grpSpPr>
        <p:sp>
          <p:nvSpPr>
            <p:cNvPr id="15" name="Rectangle: Rounded Corners 14">
              <a:extLst>
                <a:ext uri="{FF2B5EF4-FFF2-40B4-BE49-F238E27FC236}">
                  <a16:creationId xmlns:a16="http://schemas.microsoft.com/office/drawing/2014/main" id="{D4BF91C2-8470-0EC6-32EE-1A725A025BC6}"/>
                </a:ext>
              </a:extLst>
            </p:cNvPr>
            <p:cNvSpPr/>
            <p:nvPr/>
          </p:nvSpPr>
          <p:spPr>
            <a:xfrm rot="2700000">
              <a:off x="3555368" y="5561832"/>
              <a:ext cx="2220856" cy="2220856"/>
            </a:xfrm>
            <a:prstGeom prst="roundRect">
              <a:avLst/>
            </a:prstGeom>
            <a:noFill/>
            <a:ln w="381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16" name="Rectangle: Rounded Corners 15">
              <a:extLst>
                <a:ext uri="{FF2B5EF4-FFF2-40B4-BE49-F238E27FC236}">
                  <a16:creationId xmlns:a16="http://schemas.microsoft.com/office/drawing/2014/main" id="{A98D3F58-89D8-AD42-CB93-9248D3EE92B2}"/>
                </a:ext>
              </a:extLst>
            </p:cNvPr>
            <p:cNvSpPr/>
            <p:nvPr/>
          </p:nvSpPr>
          <p:spPr>
            <a:xfrm rot="2700000">
              <a:off x="3555368" y="6042167"/>
              <a:ext cx="2220857" cy="2220856"/>
            </a:xfrm>
            <a:prstGeom prst="roundRect">
              <a:avLst/>
            </a:prstGeom>
            <a:noFill/>
            <a:ln w="127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spTree>
    <p:extLst>
      <p:ext uri="{BB962C8B-B14F-4D97-AF65-F5344CB8AC3E}">
        <p14:creationId xmlns:p14="http://schemas.microsoft.com/office/powerpoint/2010/main" val="3584623046"/>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3661"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par>
                                <p:cTn id="10" presetID="8" presetClass="emph" presetSubtype="0" fill="hold" nodeType="withEffect">
                                  <p:stCondLst>
                                    <p:cond delay="1000"/>
                                  </p:stCondLst>
                                  <p:childTnLst>
                                    <p:animRot by="21600000">
                                      <p:cBhvr>
                                        <p:cTn id="11" dur="20000" fill="hold"/>
                                        <p:tgtEl>
                                          <p:spTgt spid="7"/>
                                        </p:tgtEl>
                                        <p:attrNameLst>
                                          <p:attrName>r</p:attrName>
                                        </p:attrNameLst>
                                      </p:cBhvr>
                                    </p:animRot>
                                  </p:childTnLst>
                                </p:cTn>
                              </p:par>
                              <p:par>
                                <p:cTn id="12" presetID="2" presetClass="entr" presetSubtype="4" decel="5000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0" fill="hold"/>
                                        <p:tgtEl>
                                          <p:spTgt spid="14"/>
                                        </p:tgtEl>
                                        <p:attrNameLst>
                                          <p:attrName>ppt_x</p:attrName>
                                        </p:attrNameLst>
                                      </p:cBhvr>
                                      <p:tavLst>
                                        <p:tav tm="0">
                                          <p:val>
                                            <p:strVal val="#ppt_x"/>
                                          </p:val>
                                        </p:tav>
                                        <p:tav tm="100000">
                                          <p:val>
                                            <p:strVal val="#ppt_x"/>
                                          </p:val>
                                        </p:tav>
                                      </p:tavLst>
                                    </p:anim>
                                    <p:anim calcmode="lin" valueType="num">
                                      <p:cBhvr additive="base">
                                        <p:cTn id="15" dur="5000" fill="hold"/>
                                        <p:tgtEl>
                                          <p:spTgt spid="14"/>
                                        </p:tgtEl>
                                        <p:attrNameLst>
                                          <p:attrName>ppt_y</p:attrName>
                                        </p:attrNameLst>
                                      </p:cBhvr>
                                      <p:tavLst>
                                        <p:tav tm="0">
                                          <p:val>
                                            <p:strVal val="1+#ppt_h/2"/>
                                          </p:val>
                                        </p:tav>
                                        <p:tav tm="100000">
                                          <p:val>
                                            <p:strVal val="#ppt_y"/>
                                          </p:val>
                                        </p:tav>
                                      </p:tavLst>
                                    </p:anim>
                                  </p:childTnLst>
                                </p:cTn>
                              </p:par>
                              <p:par>
                                <p:cTn id="16" presetID="8" presetClass="emph" presetSubtype="0" fill="hold" nodeType="withEffect">
                                  <p:stCondLst>
                                    <p:cond delay="0"/>
                                  </p:stCondLst>
                                  <p:childTnLst>
                                    <p:animRot by="21600000">
                                      <p:cBhvr>
                                        <p:cTn id="17" dur="26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hyperlink" Target="https://cellohealthinsight.github.io/agile" TargetMode="External"/><Relationship Id="rId2" Type="http://schemas.openxmlformats.org/officeDocument/2006/relationships/hyperlink" Target="https://github.com/CelloHealthInsight/agile"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agilemanifesto.org/"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5.sv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hyperlink" Target="http://localhost:3000/#/_glossary?id=team" TargetMode="External"/><Relationship Id="rId2" Type="http://schemas.openxmlformats.org/officeDocument/2006/relationships/hyperlink" Target="http://localhost:3000/#/_glossary?id=user-stories" TargetMode="Externa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5.svg"/></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E4E10C-1150-9441-1D90-4B50C01AC44D}"/>
              </a:ext>
            </a:extLst>
          </p:cNvPr>
          <p:cNvPicPr>
            <a:picLocks noChangeAspect="1"/>
          </p:cNvPicPr>
          <p:nvPr/>
        </p:nvPicPr>
        <p:blipFill>
          <a:blip r:embed="rId2">
            <a:alphaModFix/>
          </a:blip>
          <a:stretch>
            <a:fillRect/>
          </a:stretch>
        </p:blipFill>
        <p:spPr>
          <a:xfrm>
            <a:off x="0" y="0"/>
            <a:ext cx="12192000" cy="6858000"/>
          </a:xfrm>
          <a:prstGeom prst="rect">
            <a:avLst/>
          </a:prstGeom>
        </p:spPr>
      </p:pic>
      <p:grpSp>
        <p:nvGrpSpPr>
          <p:cNvPr id="19" name="Group 18">
            <a:extLst>
              <a:ext uri="{FF2B5EF4-FFF2-40B4-BE49-F238E27FC236}">
                <a16:creationId xmlns:a16="http://schemas.microsoft.com/office/drawing/2014/main" id="{9C9B3825-039C-961F-0C7A-56B8C661302A}"/>
              </a:ext>
            </a:extLst>
          </p:cNvPr>
          <p:cNvGrpSpPr/>
          <p:nvPr/>
        </p:nvGrpSpPr>
        <p:grpSpPr>
          <a:xfrm rot="18000000">
            <a:off x="11290169" y="1328715"/>
            <a:ext cx="1227310" cy="1492756"/>
            <a:chOff x="3555368" y="5561832"/>
            <a:chExt cx="2220857" cy="2701191"/>
          </a:xfrm>
        </p:grpSpPr>
        <p:sp>
          <p:nvSpPr>
            <p:cNvPr id="20" name="Rectangle: Rounded Corners 19">
              <a:extLst>
                <a:ext uri="{FF2B5EF4-FFF2-40B4-BE49-F238E27FC236}">
                  <a16:creationId xmlns:a16="http://schemas.microsoft.com/office/drawing/2014/main" id="{BF769B22-1658-E1C6-2866-514D5869F7D6}"/>
                </a:ext>
              </a:extLst>
            </p:cNvPr>
            <p:cNvSpPr/>
            <p:nvPr/>
          </p:nvSpPr>
          <p:spPr>
            <a:xfrm rot="2700000">
              <a:off x="3555368" y="5561832"/>
              <a:ext cx="2220856" cy="2220856"/>
            </a:xfrm>
            <a:prstGeom prst="roundRect">
              <a:avLst/>
            </a:prstGeom>
            <a:noFill/>
            <a:ln w="381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21" name="Rectangle: Rounded Corners 20">
              <a:extLst>
                <a:ext uri="{FF2B5EF4-FFF2-40B4-BE49-F238E27FC236}">
                  <a16:creationId xmlns:a16="http://schemas.microsoft.com/office/drawing/2014/main" id="{C5135F2D-720A-3044-014C-CB150CB06C98}"/>
                </a:ext>
              </a:extLst>
            </p:cNvPr>
            <p:cNvSpPr/>
            <p:nvPr/>
          </p:nvSpPr>
          <p:spPr>
            <a:xfrm rot="2700000">
              <a:off x="3555368" y="6042167"/>
              <a:ext cx="2220857" cy="2220856"/>
            </a:xfrm>
            <a:prstGeom prst="roundRect">
              <a:avLst/>
            </a:prstGeom>
            <a:noFill/>
            <a:ln w="127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grpSp>
        <p:nvGrpSpPr>
          <p:cNvPr id="22" name="Group 21">
            <a:extLst>
              <a:ext uri="{FF2B5EF4-FFF2-40B4-BE49-F238E27FC236}">
                <a16:creationId xmlns:a16="http://schemas.microsoft.com/office/drawing/2014/main" id="{4F0CA730-AA4E-A134-6966-BBE67C02093F}"/>
              </a:ext>
            </a:extLst>
          </p:cNvPr>
          <p:cNvGrpSpPr/>
          <p:nvPr/>
        </p:nvGrpSpPr>
        <p:grpSpPr>
          <a:xfrm rot="540320">
            <a:off x="3876762" y="6497889"/>
            <a:ext cx="2407430" cy="2928116"/>
            <a:chOff x="3555368" y="5561832"/>
            <a:chExt cx="2220857" cy="2701191"/>
          </a:xfrm>
        </p:grpSpPr>
        <p:sp>
          <p:nvSpPr>
            <p:cNvPr id="23" name="Rectangle: Rounded Corners 22">
              <a:extLst>
                <a:ext uri="{FF2B5EF4-FFF2-40B4-BE49-F238E27FC236}">
                  <a16:creationId xmlns:a16="http://schemas.microsoft.com/office/drawing/2014/main" id="{1CAC02C8-D750-5554-C705-ED5ACC604D8F}"/>
                </a:ext>
              </a:extLst>
            </p:cNvPr>
            <p:cNvSpPr/>
            <p:nvPr/>
          </p:nvSpPr>
          <p:spPr>
            <a:xfrm rot="2700000">
              <a:off x="3555368" y="5561832"/>
              <a:ext cx="2220856" cy="2220856"/>
            </a:xfrm>
            <a:prstGeom prst="roundRect">
              <a:avLst/>
            </a:prstGeom>
            <a:noFill/>
            <a:ln w="381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24" name="Rectangle: Rounded Corners 23">
              <a:extLst>
                <a:ext uri="{FF2B5EF4-FFF2-40B4-BE49-F238E27FC236}">
                  <a16:creationId xmlns:a16="http://schemas.microsoft.com/office/drawing/2014/main" id="{2F349362-1B1F-2D09-B7AB-E8FF24DDFF9E}"/>
                </a:ext>
              </a:extLst>
            </p:cNvPr>
            <p:cNvSpPr/>
            <p:nvPr/>
          </p:nvSpPr>
          <p:spPr>
            <a:xfrm rot="2700000">
              <a:off x="3555368" y="6042167"/>
              <a:ext cx="2220857" cy="2220856"/>
            </a:xfrm>
            <a:prstGeom prst="roundRect">
              <a:avLst/>
            </a:prstGeom>
            <a:noFill/>
            <a:ln w="127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grpSp>
        <p:nvGrpSpPr>
          <p:cNvPr id="25" name="Group 24">
            <a:extLst>
              <a:ext uri="{FF2B5EF4-FFF2-40B4-BE49-F238E27FC236}">
                <a16:creationId xmlns:a16="http://schemas.microsoft.com/office/drawing/2014/main" id="{97C9D0C1-0BA6-FECD-F889-D18094C512C4}"/>
              </a:ext>
            </a:extLst>
          </p:cNvPr>
          <p:cNvGrpSpPr/>
          <p:nvPr/>
        </p:nvGrpSpPr>
        <p:grpSpPr>
          <a:xfrm rot="15056190">
            <a:off x="-248073" y="-471684"/>
            <a:ext cx="1678750" cy="2040483"/>
            <a:chOff x="-845304" y="4117961"/>
            <a:chExt cx="1678750" cy="2040483"/>
          </a:xfrm>
        </p:grpSpPr>
        <p:sp>
          <p:nvSpPr>
            <p:cNvPr id="26" name="Oval 25">
              <a:extLst>
                <a:ext uri="{FF2B5EF4-FFF2-40B4-BE49-F238E27FC236}">
                  <a16:creationId xmlns:a16="http://schemas.microsoft.com/office/drawing/2014/main" id="{7D2D8376-D9E5-A472-6315-EE1A338EE407}"/>
                </a:ext>
              </a:extLst>
            </p:cNvPr>
            <p:cNvSpPr/>
            <p:nvPr/>
          </p:nvSpPr>
          <p:spPr>
            <a:xfrm>
              <a:off x="-845304" y="4479694"/>
              <a:ext cx="1678750" cy="1678750"/>
            </a:xfrm>
            <a:prstGeom prst="ellipse">
              <a:avLst/>
            </a:prstGeom>
            <a:noFill/>
            <a:ln w="381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27" name="Oval 26">
              <a:extLst>
                <a:ext uri="{FF2B5EF4-FFF2-40B4-BE49-F238E27FC236}">
                  <a16:creationId xmlns:a16="http://schemas.microsoft.com/office/drawing/2014/main" id="{4E87744D-71C9-C20B-3E06-7A65B920D469}"/>
                </a:ext>
              </a:extLst>
            </p:cNvPr>
            <p:cNvSpPr/>
            <p:nvPr/>
          </p:nvSpPr>
          <p:spPr>
            <a:xfrm>
              <a:off x="-606483" y="4117961"/>
              <a:ext cx="1201108" cy="1201108"/>
            </a:xfrm>
            <a:prstGeom prst="ellipse">
              <a:avLst/>
            </a:prstGeom>
            <a:noFill/>
            <a:ln w="127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28" name="Oval 27">
              <a:extLst>
                <a:ext uri="{FF2B5EF4-FFF2-40B4-BE49-F238E27FC236}">
                  <a16:creationId xmlns:a16="http://schemas.microsoft.com/office/drawing/2014/main" id="{96832B46-E533-92AB-FFAC-57F8A2BCBF01}"/>
                </a:ext>
              </a:extLst>
            </p:cNvPr>
            <p:cNvSpPr/>
            <p:nvPr/>
          </p:nvSpPr>
          <p:spPr>
            <a:xfrm>
              <a:off x="-253158" y="5071840"/>
              <a:ext cx="494458" cy="494458"/>
            </a:xfrm>
            <a:prstGeom prst="ellipse">
              <a:avLst/>
            </a:prstGeom>
            <a:solidFill>
              <a:srgbClr val="DCE9EB"/>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spTree>
    <p:extLst>
      <p:ext uri="{BB962C8B-B14F-4D97-AF65-F5344CB8AC3E}">
        <p14:creationId xmlns:p14="http://schemas.microsoft.com/office/powerpoint/2010/main" val="387834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anim calcmode="lin" valueType="num">
                                      <p:cBhvr>
                                        <p:cTn id="8" dur="2000" fill="hold"/>
                                        <p:tgtEl>
                                          <p:spTgt spid="25"/>
                                        </p:tgtEl>
                                        <p:attrNameLst>
                                          <p:attrName>ppt_x</p:attrName>
                                        </p:attrNameLst>
                                      </p:cBhvr>
                                      <p:tavLst>
                                        <p:tav tm="0">
                                          <p:val>
                                            <p:strVal val="#ppt_x"/>
                                          </p:val>
                                        </p:tav>
                                        <p:tav tm="100000">
                                          <p:val>
                                            <p:strVal val="#ppt_x"/>
                                          </p:val>
                                        </p:tav>
                                      </p:tavLst>
                                    </p:anim>
                                    <p:anim calcmode="lin" valueType="num">
                                      <p:cBhvr>
                                        <p:cTn id="9" dur="2000" fill="hold"/>
                                        <p:tgtEl>
                                          <p:spTgt spid="25"/>
                                        </p:tgtEl>
                                        <p:attrNameLst>
                                          <p:attrName>ppt_y</p:attrName>
                                        </p:attrNameLst>
                                      </p:cBhvr>
                                      <p:tavLst>
                                        <p:tav tm="0">
                                          <p:val>
                                            <p:strVal val="#ppt_y+.1"/>
                                          </p:val>
                                        </p:tav>
                                        <p:tav tm="100000">
                                          <p:val>
                                            <p:strVal val="#ppt_y"/>
                                          </p:val>
                                        </p:tav>
                                      </p:tavLst>
                                    </p:anim>
                                  </p:childTnLst>
                                </p:cTn>
                              </p:par>
                              <p:par>
                                <p:cTn id="10" presetID="8" presetClass="emph" presetSubtype="0" fill="hold" nodeType="withEffect">
                                  <p:stCondLst>
                                    <p:cond delay="1000"/>
                                  </p:stCondLst>
                                  <p:childTnLst>
                                    <p:animRot by="21600000">
                                      <p:cBhvr>
                                        <p:cTn id="11" dur="20000" fill="hold"/>
                                        <p:tgtEl>
                                          <p:spTgt spid="25"/>
                                        </p:tgtEl>
                                        <p:attrNameLst>
                                          <p:attrName>r</p:attrName>
                                        </p:attrNameLst>
                                      </p:cBhvr>
                                    </p:animRot>
                                  </p:childTnLst>
                                </p:cTn>
                              </p:par>
                              <p:par>
                                <p:cTn id="12" presetID="2" presetClass="entr" presetSubtype="4" decel="5000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0" fill="hold"/>
                                        <p:tgtEl>
                                          <p:spTgt spid="19"/>
                                        </p:tgtEl>
                                        <p:attrNameLst>
                                          <p:attrName>ppt_x</p:attrName>
                                        </p:attrNameLst>
                                      </p:cBhvr>
                                      <p:tavLst>
                                        <p:tav tm="0">
                                          <p:val>
                                            <p:strVal val="#ppt_x"/>
                                          </p:val>
                                        </p:tav>
                                        <p:tav tm="100000">
                                          <p:val>
                                            <p:strVal val="#ppt_x"/>
                                          </p:val>
                                        </p:tav>
                                      </p:tavLst>
                                    </p:anim>
                                    <p:anim calcmode="lin" valueType="num">
                                      <p:cBhvr additive="base">
                                        <p:cTn id="15" dur="5000" fill="hold"/>
                                        <p:tgtEl>
                                          <p:spTgt spid="19"/>
                                        </p:tgtEl>
                                        <p:attrNameLst>
                                          <p:attrName>ppt_y</p:attrName>
                                        </p:attrNameLst>
                                      </p:cBhvr>
                                      <p:tavLst>
                                        <p:tav tm="0">
                                          <p:val>
                                            <p:strVal val="1+#ppt_h/2"/>
                                          </p:val>
                                        </p:tav>
                                        <p:tav tm="100000">
                                          <p:val>
                                            <p:strVal val="#ppt_y"/>
                                          </p:val>
                                        </p:tav>
                                      </p:tavLst>
                                    </p:anim>
                                  </p:childTnLst>
                                </p:cTn>
                              </p:par>
                              <p:par>
                                <p:cTn id="16" presetID="8" presetClass="emph" presetSubtype="0" fill="hold" nodeType="withEffect">
                                  <p:stCondLst>
                                    <p:cond delay="0"/>
                                  </p:stCondLst>
                                  <p:childTnLst>
                                    <p:animRot by="21600000">
                                      <p:cBhvr>
                                        <p:cTn id="17" dur="26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EEEE-3A44-3BD6-E0C0-0863EAAF8655}"/>
              </a:ext>
            </a:extLst>
          </p:cNvPr>
          <p:cNvSpPr>
            <a:spLocks noGrp="1"/>
          </p:cNvSpPr>
          <p:nvPr>
            <p:ph type="title"/>
          </p:nvPr>
        </p:nvSpPr>
        <p:spPr/>
        <p:txBody>
          <a:bodyPr/>
          <a:lstStyle/>
          <a:p>
            <a:r>
              <a:rPr lang="en-GB" dirty="0"/>
              <a:t>Waterfall: project manager: cons</a:t>
            </a:r>
          </a:p>
        </p:txBody>
      </p:sp>
      <p:sp>
        <p:nvSpPr>
          <p:cNvPr id="4" name="Content Placeholder 3">
            <a:extLst>
              <a:ext uri="{FF2B5EF4-FFF2-40B4-BE49-F238E27FC236}">
                <a16:creationId xmlns:a16="http://schemas.microsoft.com/office/drawing/2014/main" id="{B6A4BA35-F4F3-AECD-86FB-57AE1FB2C631}"/>
              </a:ext>
            </a:extLst>
          </p:cNvPr>
          <p:cNvSpPr>
            <a:spLocks noGrp="1"/>
          </p:cNvSpPr>
          <p:nvPr>
            <p:ph idx="1"/>
          </p:nvPr>
        </p:nvSpPr>
        <p:spPr/>
        <p:txBody>
          <a:bodyPr/>
          <a:lstStyle/>
          <a:p>
            <a:r>
              <a:rPr lang="en-GB" dirty="0"/>
              <a:t>Lack of flexibility</a:t>
            </a:r>
          </a:p>
          <a:p>
            <a:r>
              <a:rPr lang="en-GB" dirty="0"/>
              <a:t>Testing process can be risky</a:t>
            </a:r>
          </a:p>
          <a:p>
            <a:r>
              <a:rPr lang="en-GB" dirty="0"/>
              <a:t>Not suitable for large, complex projects</a:t>
            </a:r>
          </a:p>
        </p:txBody>
      </p:sp>
    </p:spTree>
    <p:extLst>
      <p:ext uri="{BB962C8B-B14F-4D97-AF65-F5344CB8AC3E}">
        <p14:creationId xmlns:p14="http://schemas.microsoft.com/office/powerpoint/2010/main" val="169757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2DEA-FDE5-8D58-3E10-9986FA4D7CD6}"/>
              </a:ext>
            </a:extLst>
          </p:cNvPr>
          <p:cNvSpPr>
            <a:spLocks noGrp="1"/>
          </p:cNvSpPr>
          <p:nvPr>
            <p:ph type="title"/>
          </p:nvPr>
        </p:nvSpPr>
        <p:spPr/>
        <p:txBody>
          <a:bodyPr/>
          <a:lstStyle/>
          <a:p>
            <a:r>
              <a:rPr lang="en-GB" dirty="0"/>
              <a:t>3 pillars of Scrum</a:t>
            </a:r>
          </a:p>
        </p:txBody>
      </p:sp>
      <p:sp>
        <p:nvSpPr>
          <p:cNvPr id="3" name="Text Placeholder 2">
            <a:extLst>
              <a:ext uri="{FF2B5EF4-FFF2-40B4-BE49-F238E27FC236}">
                <a16:creationId xmlns:a16="http://schemas.microsoft.com/office/drawing/2014/main" id="{FECAEDED-A536-7670-AB9B-D2E23BA2BBC6}"/>
              </a:ext>
            </a:extLst>
          </p:cNvPr>
          <p:cNvSpPr>
            <a:spLocks noGrp="1"/>
          </p:cNvSpPr>
          <p:nvPr>
            <p:ph type="body" sz="quarter" idx="13"/>
          </p:nvPr>
        </p:nvSpPr>
        <p:spPr/>
        <p:txBody>
          <a:bodyPr/>
          <a:lstStyle/>
          <a:p>
            <a:endParaRPr lang="en-GB"/>
          </a:p>
        </p:txBody>
      </p:sp>
      <p:pic>
        <p:nvPicPr>
          <p:cNvPr id="6" name="Content Placeholder 5" descr="Chart&#10;&#10;Description automatically generated with medium confidence">
            <a:extLst>
              <a:ext uri="{FF2B5EF4-FFF2-40B4-BE49-F238E27FC236}">
                <a16:creationId xmlns:a16="http://schemas.microsoft.com/office/drawing/2014/main" id="{74FB7BBA-768D-AC95-A363-93029682FF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4279" y="1511300"/>
            <a:ext cx="9821854" cy="4298950"/>
          </a:xfrm>
        </p:spPr>
      </p:pic>
    </p:spTree>
    <p:extLst>
      <p:ext uri="{BB962C8B-B14F-4D97-AF65-F5344CB8AC3E}">
        <p14:creationId xmlns:p14="http://schemas.microsoft.com/office/powerpoint/2010/main" val="331205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62A7-B953-E948-7A2A-97115C9F1111}"/>
              </a:ext>
            </a:extLst>
          </p:cNvPr>
          <p:cNvSpPr>
            <a:spLocks noGrp="1"/>
          </p:cNvSpPr>
          <p:nvPr>
            <p:ph type="title"/>
          </p:nvPr>
        </p:nvSpPr>
        <p:spPr/>
        <p:txBody>
          <a:bodyPr/>
          <a:lstStyle/>
          <a:p>
            <a:r>
              <a:rPr lang="en-GB" dirty="0"/>
              <a:t>Product owner</a:t>
            </a:r>
          </a:p>
        </p:txBody>
      </p:sp>
      <p:sp>
        <p:nvSpPr>
          <p:cNvPr id="3" name="Text Placeholder 2">
            <a:extLst>
              <a:ext uri="{FF2B5EF4-FFF2-40B4-BE49-F238E27FC236}">
                <a16:creationId xmlns:a16="http://schemas.microsoft.com/office/drawing/2014/main" id="{F1E13094-D46E-82F7-A2B4-A1A061C30361}"/>
              </a:ext>
            </a:extLst>
          </p:cNvPr>
          <p:cNvSpPr>
            <a:spLocks noGrp="1"/>
          </p:cNvSpPr>
          <p:nvPr>
            <p:ph type="body" sz="quarter" idx="13"/>
          </p:nvPr>
        </p:nvSpPr>
        <p:spPr/>
        <p:txBody>
          <a:bodyPr/>
          <a:lstStyle/>
          <a:p>
            <a:endParaRPr lang="en-GB"/>
          </a:p>
        </p:txBody>
      </p:sp>
      <p:pic>
        <p:nvPicPr>
          <p:cNvPr id="6" name="Content Placeholder 5" descr="Diagram&#10;&#10;Description automatically generated with medium confidence">
            <a:extLst>
              <a:ext uri="{FF2B5EF4-FFF2-40B4-BE49-F238E27FC236}">
                <a16:creationId xmlns:a16="http://schemas.microsoft.com/office/drawing/2014/main" id="{7A5B7412-0B9A-BD55-B0F6-AB7781612E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6060" y="1758286"/>
            <a:ext cx="7295456" cy="2446569"/>
          </a:xfrm>
        </p:spPr>
      </p:pic>
      <p:sp>
        <p:nvSpPr>
          <p:cNvPr id="7" name="TextBox 6">
            <a:extLst>
              <a:ext uri="{FF2B5EF4-FFF2-40B4-BE49-F238E27FC236}">
                <a16:creationId xmlns:a16="http://schemas.microsoft.com/office/drawing/2014/main" id="{15CDC8C9-FE8B-2AF2-1EE9-92B7ACAB991F}"/>
              </a:ext>
            </a:extLst>
          </p:cNvPr>
          <p:cNvSpPr txBox="1"/>
          <p:nvPr/>
        </p:nvSpPr>
        <p:spPr>
          <a:xfrm>
            <a:off x="540070" y="1773382"/>
            <a:ext cx="3450039" cy="2308324"/>
          </a:xfrm>
          <a:prstGeom prst="rect">
            <a:avLst/>
          </a:prstGeom>
          <a:noFill/>
        </p:spPr>
        <p:txBody>
          <a:bodyPr wrap="square" rtlCol="0">
            <a:spAutoFit/>
          </a:bodyPr>
          <a:lstStyle/>
          <a:p>
            <a:pPr marL="342900" indent="-342900">
              <a:buFont typeface="Arial" panose="020B0604020202020204" pitchFamily="34" charset="0"/>
              <a:buChar char="•"/>
            </a:pPr>
            <a:r>
              <a:rPr lang="en-GB" sz="2400" dirty="0"/>
              <a:t>Responsible of the product backlog</a:t>
            </a:r>
          </a:p>
          <a:p>
            <a:pPr marL="342900" indent="-342900">
              <a:buFont typeface="Arial" panose="020B0604020202020204" pitchFamily="34" charset="0"/>
              <a:buChar char="•"/>
            </a:pPr>
            <a:r>
              <a:rPr lang="en-GB" sz="2400" dirty="0"/>
              <a:t>Discuss the requirement with the business</a:t>
            </a:r>
          </a:p>
          <a:p>
            <a:pPr marL="342900" indent="-342900">
              <a:buFont typeface="Arial" panose="020B0604020202020204" pitchFamily="34" charset="0"/>
              <a:buChar char="•"/>
            </a:pPr>
            <a:r>
              <a:rPr lang="en-GB" sz="2400" dirty="0"/>
              <a:t>Ordering the backlog</a:t>
            </a:r>
          </a:p>
        </p:txBody>
      </p:sp>
    </p:spTree>
    <p:extLst>
      <p:ext uri="{BB962C8B-B14F-4D97-AF65-F5344CB8AC3E}">
        <p14:creationId xmlns:p14="http://schemas.microsoft.com/office/powerpoint/2010/main" val="144553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E50A-BBAA-C147-FFCD-326C1AFEF7CD}"/>
              </a:ext>
            </a:extLst>
          </p:cNvPr>
          <p:cNvSpPr>
            <a:spLocks noGrp="1"/>
          </p:cNvSpPr>
          <p:nvPr>
            <p:ph type="title"/>
          </p:nvPr>
        </p:nvSpPr>
        <p:spPr/>
        <p:txBody>
          <a:bodyPr/>
          <a:lstStyle/>
          <a:p>
            <a:r>
              <a:rPr lang="en-GB" dirty="0"/>
              <a:t>Development team</a:t>
            </a:r>
          </a:p>
        </p:txBody>
      </p:sp>
      <p:sp>
        <p:nvSpPr>
          <p:cNvPr id="3" name="Text Placeholder 2">
            <a:extLst>
              <a:ext uri="{FF2B5EF4-FFF2-40B4-BE49-F238E27FC236}">
                <a16:creationId xmlns:a16="http://schemas.microsoft.com/office/drawing/2014/main" id="{9FEE8B58-6C73-AA87-751E-90F073294026}"/>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15FD815C-B458-C790-AD95-E8FD7ED45C79}"/>
              </a:ext>
            </a:extLst>
          </p:cNvPr>
          <p:cNvSpPr>
            <a:spLocks noGrp="1"/>
          </p:cNvSpPr>
          <p:nvPr>
            <p:ph idx="1"/>
          </p:nvPr>
        </p:nvSpPr>
        <p:spPr/>
        <p:txBody>
          <a:bodyPr/>
          <a:lstStyle/>
          <a:p>
            <a:r>
              <a:rPr lang="en-GB" dirty="0"/>
              <a:t>Must be cross-functional</a:t>
            </a:r>
          </a:p>
          <a:p>
            <a:r>
              <a:rPr lang="en-GB" dirty="0"/>
              <a:t>Self-organizing</a:t>
            </a:r>
          </a:p>
          <a:p>
            <a:r>
              <a:rPr lang="en-GB" dirty="0"/>
              <a:t>No title</a:t>
            </a:r>
          </a:p>
          <a:p>
            <a:r>
              <a:rPr lang="en-GB" dirty="0"/>
              <a:t>No </a:t>
            </a:r>
            <a:r>
              <a:rPr lang="en-GB" dirty="0" err="1"/>
              <a:t>subteams</a:t>
            </a:r>
            <a:endParaRPr lang="en-GB" dirty="0"/>
          </a:p>
          <a:p>
            <a:r>
              <a:rPr lang="en-GB" dirty="0"/>
              <a:t>It works only on the list in the backlog</a:t>
            </a:r>
          </a:p>
          <a:p>
            <a:r>
              <a:rPr lang="en-GB" dirty="0"/>
              <a:t>No one tells them how the work is to be done</a:t>
            </a:r>
          </a:p>
          <a:p>
            <a:r>
              <a:rPr lang="en-GB" dirty="0"/>
              <a:t>3/9 members</a:t>
            </a:r>
          </a:p>
          <a:p>
            <a:endParaRPr lang="en-GB" dirty="0"/>
          </a:p>
        </p:txBody>
      </p:sp>
    </p:spTree>
    <p:extLst>
      <p:ext uri="{BB962C8B-B14F-4D97-AF65-F5344CB8AC3E}">
        <p14:creationId xmlns:p14="http://schemas.microsoft.com/office/powerpoint/2010/main" val="276069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B3CC9-4A53-4A4A-DE60-3143DF34C73E}"/>
              </a:ext>
            </a:extLst>
          </p:cNvPr>
          <p:cNvSpPr>
            <a:spLocks noGrp="1"/>
          </p:cNvSpPr>
          <p:nvPr>
            <p:ph type="title"/>
          </p:nvPr>
        </p:nvSpPr>
        <p:spPr/>
        <p:txBody>
          <a:bodyPr/>
          <a:lstStyle/>
          <a:p>
            <a:r>
              <a:rPr lang="en-GB" dirty="0"/>
              <a:t>Scrum master</a:t>
            </a:r>
          </a:p>
        </p:txBody>
      </p:sp>
      <p:sp>
        <p:nvSpPr>
          <p:cNvPr id="3" name="Text Placeholder 2">
            <a:extLst>
              <a:ext uri="{FF2B5EF4-FFF2-40B4-BE49-F238E27FC236}">
                <a16:creationId xmlns:a16="http://schemas.microsoft.com/office/drawing/2014/main" id="{A7851B63-D6FD-F733-2107-0CA205DD75BB}"/>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8783EB1F-AEF0-E1B7-74D4-DC01FD744E6D}"/>
              </a:ext>
            </a:extLst>
          </p:cNvPr>
          <p:cNvSpPr>
            <a:spLocks noGrp="1"/>
          </p:cNvSpPr>
          <p:nvPr>
            <p:ph idx="1"/>
          </p:nvPr>
        </p:nvSpPr>
        <p:spPr/>
        <p:txBody>
          <a:bodyPr/>
          <a:lstStyle/>
          <a:p>
            <a:r>
              <a:rPr lang="en-GB" dirty="0"/>
              <a:t> Ensure proper practical implementation of all concepts</a:t>
            </a:r>
          </a:p>
          <a:p>
            <a:r>
              <a:rPr lang="en-GB" dirty="0"/>
              <a:t>All Scrum related things such as maintaining the product backlog, helping the development team create high value products etc.</a:t>
            </a:r>
          </a:p>
          <a:p>
            <a:r>
              <a:rPr lang="en-GB" dirty="0"/>
              <a:t>Facilitating Scrum Events</a:t>
            </a:r>
          </a:p>
          <a:p>
            <a:r>
              <a:rPr lang="en-GB" dirty="0"/>
              <a:t>Ensure Scrum Artifacts are properly maintained</a:t>
            </a:r>
          </a:p>
          <a:p>
            <a:r>
              <a:rPr lang="en-GB" dirty="0"/>
              <a:t>Single point of contact to understand Scrum </a:t>
            </a:r>
          </a:p>
        </p:txBody>
      </p:sp>
    </p:spTree>
    <p:extLst>
      <p:ext uri="{BB962C8B-B14F-4D97-AF65-F5344CB8AC3E}">
        <p14:creationId xmlns:p14="http://schemas.microsoft.com/office/powerpoint/2010/main" val="299632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5975-F9DC-C3D3-CBE9-8A4F3DF96660}"/>
              </a:ext>
            </a:extLst>
          </p:cNvPr>
          <p:cNvSpPr>
            <a:spLocks noGrp="1"/>
          </p:cNvSpPr>
          <p:nvPr>
            <p:ph type="title"/>
          </p:nvPr>
        </p:nvSpPr>
        <p:spPr/>
        <p:txBody>
          <a:bodyPr/>
          <a:lstStyle/>
          <a:p>
            <a:r>
              <a:rPr lang="en-GB" dirty="0"/>
              <a:t>Sprint</a:t>
            </a:r>
          </a:p>
        </p:txBody>
      </p:sp>
      <p:sp>
        <p:nvSpPr>
          <p:cNvPr id="3" name="Text Placeholder 2">
            <a:extLst>
              <a:ext uri="{FF2B5EF4-FFF2-40B4-BE49-F238E27FC236}">
                <a16:creationId xmlns:a16="http://schemas.microsoft.com/office/drawing/2014/main" id="{7E370CF7-ED52-77EA-BF40-0873509EE0C4}"/>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176AFA13-9441-2476-99F6-42ACF6B7EA4E}"/>
              </a:ext>
            </a:extLst>
          </p:cNvPr>
          <p:cNvSpPr>
            <a:spLocks noGrp="1"/>
          </p:cNvSpPr>
          <p:nvPr>
            <p:ph idx="1"/>
          </p:nvPr>
        </p:nvSpPr>
        <p:spPr/>
        <p:txBody>
          <a:bodyPr/>
          <a:lstStyle/>
          <a:p>
            <a:r>
              <a:rPr lang="en-GB" dirty="0"/>
              <a:t>The product owner of the Acme app and you have a meeting with the business team</a:t>
            </a:r>
          </a:p>
          <a:p>
            <a:r>
              <a:rPr lang="en-GB" dirty="0"/>
              <a:t>The business team gives a list of tasks to be done</a:t>
            </a:r>
          </a:p>
          <a:p>
            <a:r>
              <a:rPr lang="en-GB" dirty="0"/>
              <a:t>You estimate that the development time to be 40 days for creating the next releasable version of the app</a:t>
            </a:r>
          </a:p>
          <a:p>
            <a:r>
              <a:rPr lang="en-GB" dirty="0"/>
              <a:t>For the next 40 days, the development team works on that list and you deliver the product. </a:t>
            </a:r>
          </a:p>
          <a:p>
            <a:r>
              <a:rPr lang="en-GB" dirty="0"/>
              <a:t>Then, repeat</a:t>
            </a:r>
          </a:p>
        </p:txBody>
      </p:sp>
      <p:sp>
        <p:nvSpPr>
          <p:cNvPr id="5" name="TextBox 4">
            <a:extLst>
              <a:ext uri="{FF2B5EF4-FFF2-40B4-BE49-F238E27FC236}">
                <a16:creationId xmlns:a16="http://schemas.microsoft.com/office/drawing/2014/main" id="{3D8F1282-A5C8-586A-6B90-C5B4B2DCDA14}"/>
              </a:ext>
            </a:extLst>
          </p:cNvPr>
          <p:cNvSpPr txBox="1"/>
          <p:nvPr/>
        </p:nvSpPr>
        <p:spPr>
          <a:xfrm>
            <a:off x="540070" y="5486400"/>
            <a:ext cx="11056185" cy="646331"/>
          </a:xfrm>
          <a:prstGeom prst="rect">
            <a:avLst/>
          </a:prstGeom>
          <a:noFill/>
        </p:spPr>
        <p:txBody>
          <a:bodyPr wrap="square" rtlCol="0">
            <a:spAutoFit/>
          </a:bodyPr>
          <a:lstStyle/>
          <a:p>
            <a:pPr algn="ctr"/>
            <a:r>
              <a:rPr lang="en-GB" sz="3600" dirty="0"/>
              <a:t>Is this Agile?</a:t>
            </a:r>
          </a:p>
        </p:txBody>
      </p:sp>
    </p:spTree>
    <p:extLst>
      <p:ext uri="{BB962C8B-B14F-4D97-AF65-F5344CB8AC3E}">
        <p14:creationId xmlns:p14="http://schemas.microsoft.com/office/powerpoint/2010/main" val="203113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4323-ABDC-B3F1-FF8A-FC575E22808A}"/>
              </a:ext>
            </a:extLst>
          </p:cNvPr>
          <p:cNvSpPr>
            <a:spLocks noGrp="1"/>
          </p:cNvSpPr>
          <p:nvPr>
            <p:ph type="title"/>
          </p:nvPr>
        </p:nvSpPr>
        <p:spPr/>
        <p:txBody>
          <a:bodyPr/>
          <a:lstStyle/>
          <a:p>
            <a:r>
              <a:rPr lang="en-GB" dirty="0"/>
              <a:t>Sprint</a:t>
            </a:r>
          </a:p>
        </p:txBody>
      </p:sp>
      <p:sp>
        <p:nvSpPr>
          <p:cNvPr id="3" name="Text Placeholder 2">
            <a:extLst>
              <a:ext uri="{FF2B5EF4-FFF2-40B4-BE49-F238E27FC236}">
                <a16:creationId xmlns:a16="http://schemas.microsoft.com/office/drawing/2014/main" id="{3B84E005-B1D0-6458-4417-2161F06214C4}"/>
              </a:ext>
            </a:extLst>
          </p:cNvPr>
          <p:cNvSpPr>
            <a:spLocks noGrp="1"/>
          </p:cNvSpPr>
          <p:nvPr>
            <p:ph type="body" sz="quarter" idx="13"/>
          </p:nvPr>
        </p:nvSpPr>
        <p:spPr/>
        <p:txBody>
          <a:bodyPr/>
          <a:lstStyle/>
          <a:p>
            <a:endParaRPr lang="en-GB"/>
          </a:p>
        </p:txBody>
      </p:sp>
      <p:pic>
        <p:nvPicPr>
          <p:cNvPr id="6" name="Content Placeholder 5" descr="Diagram&#10;&#10;Description automatically generated">
            <a:extLst>
              <a:ext uri="{FF2B5EF4-FFF2-40B4-BE49-F238E27FC236}">
                <a16:creationId xmlns:a16="http://schemas.microsoft.com/office/drawing/2014/main" id="{24EC8C04-6C4C-E4C0-5C9C-397C985C6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9245" y="1768411"/>
            <a:ext cx="8333509" cy="4117589"/>
          </a:xfrm>
        </p:spPr>
      </p:pic>
    </p:spTree>
    <p:extLst>
      <p:ext uri="{BB962C8B-B14F-4D97-AF65-F5344CB8AC3E}">
        <p14:creationId xmlns:p14="http://schemas.microsoft.com/office/powerpoint/2010/main" val="21282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89799-03AF-B73A-2384-5F8EF72C45B3}"/>
              </a:ext>
            </a:extLst>
          </p:cNvPr>
          <p:cNvSpPr>
            <a:spLocks noGrp="1"/>
          </p:cNvSpPr>
          <p:nvPr>
            <p:ph type="title"/>
          </p:nvPr>
        </p:nvSpPr>
        <p:spPr/>
        <p:txBody>
          <a:bodyPr/>
          <a:lstStyle/>
          <a:p>
            <a:r>
              <a:rPr lang="en-GB" dirty="0"/>
              <a:t>Sprint planning</a:t>
            </a:r>
          </a:p>
        </p:txBody>
      </p:sp>
      <p:sp>
        <p:nvSpPr>
          <p:cNvPr id="3" name="Text Placeholder 2">
            <a:extLst>
              <a:ext uri="{FF2B5EF4-FFF2-40B4-BE49-F238E27FC236}">
                <a16:creationId xmlns:a16="http://schemas.microsoft.com/office/drawing/2014/main" id="{A614FB7F-567E-7A8C-3A9A-023F4E1BF39F}"/>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EB2AAC52-E941-DAC1-BA30-D9405233D608}"/>
              </a:ext>
            </a:extLst>
          </p:cNvPr>
          <p:cNvSpPr>
            <a:spLocks noGrp="1"/>
          </p:cNvSpPr>
          <p:nvPr>
            <p:ph idx="1"/>
          </p:nvPr>
        </p:nvSpPr>
        <p:spPr/>
        <p:txBody>
          <a:bodyPr/>
          <a:lstStyle/>
          <a:p>
            <a:r>
              <a:rPr lang="en-GB" dirty="0"/>
              <a:t>Sprint planning happens once in each Sprint</a:t>
            </a:r>
          </a:p>
          <a:p>
            <a:r>
              <a:rPr lang="en-GB" dirty="0"/>
              <a:t>Entire Scrum Team: Product Owner, Scrum Master &amp; Development Team must be a part of the event</a:t>
            </a:r>
          </a:p>
          <a:p>
            <a:r>
              <a:rPr lang="en-GB" dirty="0"/>
              <a:t>Time box for the event is 8 hours (upper limit)</a:t>
            </a:r>
          </a:p>
          <a:p>
            <a:r>
              <a:rPr lang="en-GB" dirty="0"/>
              <a:t>Two agendas</a:t>
            </a:r>
          </a:p>
          <a:p>
            <a:pPr lvl="1"/>
            <a:r>
              <a:rPr lang="en-GB" dirty="0"/>
              <a:t>What is to be done in this Sprint</a:t>
            </a:r>
          </a:p>
          <a:p>
            <a:pPr lvl="1"/>
            <a:r>
              <a:rPr lang="en-GB" dirty="0"/>
              <a:t>Establish how it will be done</a:t>
            </a:r>
          </a:p>
        </p:txBody>
      </p:sp>
    </p:spTree>
    <p:extLst>
      <p:ext uri="{BB962C8B-B14F-4D97-AF65-F5344CB8AC3E}">
        <p14:creationId xmlns:p14="http://schemas.microsoft.com/office/powerpoint/2010/main" val="95364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p:cTn id="1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p:cTn id="23"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p:cTn id="31"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4">
                                            <p:txEl>
                                              <p:pRg st="3" end="3"/>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p:cTn id="37"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4">
                                            <p:txEl>
                                              <p:pRg st="4" end="4"/>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p:cTn id="43"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C049-116E-86F0-0C8A-F99A57CD43AF}"/>
              </a:ext>
            </a:extLst>
          </p:cNvPr>
          <p:cNvSpPr>
            <a:spLocks noGrp="1"/>
          </p:cNvSpPr>
          <p:nvPr>
            <p:ph type="title"/>
          </p:nvPr>
        </p:nvSpPr>
        <p:spPr/>
        <p:txBody>
          <a:bodyPr/>
          <a:lstStyle/>
          <a:p>
            <a:r>
              <a:rPr lang="en-GB" dirty="0"/>
              <a:t>Daily Scrum</a:t>
            </a:r>
          </a:p>
        </p:txBody>
      </p:sp>
      <p:sp>
        <p:nvSpPr>
          <p:cNvPr id="3" name="Text Placeholder 2">
            <a:extLst>
              <a:ext uri="{FF2B5EF4-FFF2-40B4-BE49-F238E27FC236}">
                <a16:creationId xmlns:a16="http://schemas.microsoft.com/office/drawing/2014/main" id="{870DC000-9D48-D367-7508-65F0AA0BE51A}"/>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CF3F997B-88FF-AB5D-1E87-8F746D9D1DCB}"/>
              </a:ext>
            </a:extLst>
          </p:cNvPr>
          <p:cNvSpPr>
            <a:spLocks noGrp="1"/>
          </p:cNvSpPr>
          <p:nvPr>
            <p:ph idx="1"/>
          </p:nvPr>
        </p:nvSpPr>
        <p:spPr>
          <a:xfrm>
            <a:off x="540070" y="1512000"/>
            <a:ext cx="11111046" cy="2408836"/>
          </a:xfrm>
        </p:spPr>
        <p:txBody>
          <a:bodyPr/>
          <a:lstStyle/>
          <a:p>
            <a:r>
              <a:rPr lang="en-GB" dirty="0"/>
              <a:t>Time boxing event: 15 minutes</a:t>
            </a:r>
          </a:p>
          <a:p>
            <a:r>
              <a:rPr lang="en-GB" dirty="0"/>
              <a:t>Each person explains what (s)he did yesterday and what the plan is for today</a:t>
            </a:r>
          </a:p>
          <a:p>
            <a:r>
              <a:rPr lang="en-GB" dirty="0"/>
              <a:t>The members with less experience start the Daily Scrum</a:t>
            </a:r>
          </a:p>
          <a:p>
            <a:r>
              <a:rPr lang="en-GB" dirty="0"/>
              <a:t>Illustrate issues or blockers to stop the team to achieve the sprint’s goal</a:t>
            </a:r>
          </a:p>
        </p:txBody>
      </p:sp>
      <p:pic>
        <p:nvPicPr>
          <p:cNvPr id="6" name="Picture 5" descr="Text&#10;&#10;Description automatically generated">
            <a:extLst>
              <a:ext uri="{FF2B5EF4-FFF2-40B4-BE49-F238E27FC236}">
                <a16:creationId xmlns:a16="http://schemas.microsoft.com/office/drawing/2014/main" id="{2A0F49FE-AAD9-32E9-1261-042DA178F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419" y="4048800"/>
            <a:ext cx="7367161" cy="2296258"/>
          </a:xfrm>
          <a:prstGeom prst="rect">
            <a:avLst/>
          </a:prstGeom>
        </p:spPr>
      </p:pic>
    </p:spTree>
    <p:extLst>
      <p:ext uri="{BB962C8B-B14F-4D97-AF65-F5344CB8AC3E}">
        <p14:creationId xmlns:p14="http://schemas.microsoft.com/office/powerpoint/2010/main" val="303216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p:cTn id="1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p:cTn id="23"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p:cTn id="31"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1000" fill="hold"/>
                                        <p:tgtEl>
                                          <p:spTgt spid="6"/>
                                        </p:tgtEl>
                                        <p:attrNameLst>
                                          <p:attrName>ppt_w</p:attrName>
                                        </p:attrNameLst>
                                      </p:cBhvr>
                                      <p:tavLst>
                                        <p:tav tm="0">
                                          <p:val>
                                            <p:fltVal val="0"/>
                                          </p:val>
                                        </p:tav>
                                        <p:tav tm="100000">
                                          <p:val>
                                            <p:strVal val="#ppt_w"/>
                                          </p:val>
                                        </p:tav>
                                      </p:tavLst>
                                    </p:anim>
                                    <p:anim calcmode="lin" valueType="num">
                                      <p:cBhvr>
                                        <p:cTn id="40" dur="1000" fill="hold"/>
                                        <p:tgtEl>
                                          <p:spTgt spid="6"/>
                                        </p:tgtEl>
                                        <p:attrNameLst>
                                          <p:attrName>ppt_h</p:attrName>
                                        </p:attrNameLst>
                                      </p:cBhvr>
                                      <p:tavLst>
                                        <p:tav tm="0">
                                          <p:val>
                                            <p:fltVal val="0"/>
                                          </p:val>
                                        </p:tav>
                                        <p:tav tm="100000">
                                          <p:val>
                                            <p:strVal val="#ppt_h"/>
                                          </p:val>
                                        </p:tav>
                                      </p:tavLst>
                                    </p:anim>
                                    <p:anim calcmode="lin" valueType="num">
                                      <p:cBhvr>
                                        <p:cTn id="41" dur="1000" fill="hold"/>
                                        <p:tgtEl>
                                          <p:spTgt spid="6"/>
                                        </p:tgtEl>
                                        <p:attrNameLst>
                                          <p:attrName>style.rotation</p:attrName>
                                        </p:attrNameLst>
                                      </p:cBhvr>
                                      <p:tavLst>
                                        <p:tav tm="0">
                                          <p:val>
                                            <p:fltVal val="90"/>
                                          </p:val>
                                        </p:tav>
                                        <p:tav tm="100000">
                                          <p:val>
                                            <p:fltVal val="0"/>
                                          </p:val>
                                        </p:tav>
                                      </p:tavLst>
                                    </p:anim>
                                    <p:animEffect transition="in" filter="fade">
                                      <p:cBhvr>
                                        <p:cTn id="4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6FEE-CE07-7D88-AD36-5F0552578C93}"/>
              </a:ext>
            </a:extLst>
          </p:cNvPr>
          <p:cNvSpPr>
            <a:spLocks noGrp="1"/>
          </p:cNvSpPr>
          <p:nvPr>
            <p:ph type="title"/>
          </p:nvPr>
        </p:nvSpPr>
        <p:spPr/>
        <p:txBody>
          <a:bodyPr/>
          <a:lstStyle/>
          <a:p>
            <a:r>
              <a:rPr lang="en-GB" dirty="0"/>
              <a:t>Sprint retrospective</a:t>
            </a:r>
          </a:p>
        </p:txBody>
      </p:sp>
      <p:sp>
        <p:nvSpPr>
          <p:cNvPr id="4" name="Content Placeholder 3">
            <a:extLst>
              <a:ext uri="{FF2B5EF4-FFF2-40B4-BE49-F238E27FC236}">
                <a16:creationId xmlns:a16="http://schemas.microsoft.com/office/drawing/2014/main" id="{CE250BDB-4CC3-01CE-08F5-1D8BE5753A6F}"/>
              </a:ext>
            </a:extLst>
          </p:cNvPr>
          <p:cNvSpPr>
            <a:spLocks noGrp="1"/>
          </p:cNvSpPr>
          <p:nvPr>
            <p:ph idx="1"/>
          </p:nvPr>
        </p:nvSpPr>
        <p:spPr/>
        <p:txBody>
          <a:bodyPr/>
          <a:lstStyle/>
          <a:p>
            <a:r>
              <a:rPr lang="en-GB" dirty="0"/>
              <a:t>Growing the team</a:t>
            </a:r>
          </a:p>
          <a:p>
            <a:r>
              <a:rPr lang="en-GB" dirty="0"/>
              <a:t>Improve relationships, processes and tools</a:t>
            </a:r>
          </a:p>
          <a:p>
            <a:r>
              <a:rPr lang="en-GB" dirty="0"/>
              <a:t>Time boxed event: max 3 hours</a:t>
            </a:r>
          </a:p>
          <a:p>
            <a:r>
              <a:rPr lang="en-GB" dirty="0"/>
              <a:t>What went well</a:t>
            </a:r>
          </a:p>
          <a:p>
            <a:r>
              <a:rPr lang="en-GB" dirty="0"/>
              <a:t>What improve</a:t>
            </a:r>
          </a:p>
          <a:p>
            <a:r>
              <a:rPr lang="en-GB" dirty="0"/>
              <a:t>Actions</a:t>
            </a:r>
          </a:p>
        </p:txBody>
      </p:sp>
    </p:spTree>
    <p:extLst>
      <p:ext uri="{BB962C8B-B14F-4D97-AF65-F5344CB8AC3E}">
        <p14:creationId xmlns:p14="http://schemas.microsoft.com/office/powerpoint/2010/main" val="275322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p:cTn id="1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p:cTn id="23"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p:cTn id="31"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p:cTn id="39"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 calcmode="lin" valueType="num">
                                      <p:cBhvr>
                                        <p:cTn id="47"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2E3B5-E7CF-65A2-EF8E-0A9827CB8970}"/>
              </a:ext>
            </a:extLst>
          </p:cNvPr>
          <p:cNvSpPr>
            <a:spLocks noGrp="1"/>
          </p:cNvSpPr>
          <p:nvPr>
            <p:ph type="title"/>
          </p:nvPr>
        </p:nvSpPr>
        <p:spPr/>
        <p:txBody>
          <a:bodyPr/>
          <a:lstStyle/>
          <a:p>
            <a:r>
              <a:rPr lang="en-GB" dirty="0"/>
              <a:t>Product backlog (product backlog refinement)</a:t>
            </a:r>
          </a:p>
        </p:txBody>
      </p:sp>
      <p:sp>
        <p:nvSpPr>
          <p:cNvPr id="3" name="Text Placeholder 2">
            <a:extLst>
              <a:ext uri="{FF2B5EF4-FFF2-40B4-BE49-F238E27FC236}">
                <a16:creationId xmlns:a16="http://schemas.microsoft.com/office/drawing/2014/main" id="{35BDC648-9140-5996-EF78-EB57AC8033E1}"/>
              </a:ext>
            </a:extLst>
          </p:cNvPr>
          <p:cNvSpPr>
            <a:spLocks noGrp="1"/>
          </p:cNvSpPr>
          <p:nvPr>
            <p:ph type="body" sz="quarter" idx="13"/>
          </p:nvPr>
        </p:nvSpPr>
        <p:spPr/>
        <p:txBody>
          <a:bodyPr/>
          <a:lstStyle/>
          <a:p>
            <a:endParaRPr lang="en-GB" dirty="0"/>
          </a:p>
        </p:txBody>
      </p:sp>
      <p:sp>
        <p:nvSpPr>
          <p:cNvPr id="4" name="Content Placeholder 3">
            <a:extLst>
              <a:ext uri="{FF2B5EF4-FFF2-40B4-BE49-F238E27FC236}">
                <a16:creationId xmlns:a16="http://schemas.microsoft.com/office/drawing/2014/main" id="{C6D84846-9673-8B17-84F9-16DB2FBC93E0}"/>
              </a:ext>
            </a:extLst>
          </p:cNvPr>
          <p:cNvSpPr>
            <a:spLocks noGrp="1"/>
          </p:cNvSpPr>
          <p:nvPr>
            <p:ph idx="1"/>
          </p:nvPr>
        </p:nvSpPr>
        <p:spPr/>
        <p:txBody>
          <a:bodyPr/>
          <a:lstStyle/>
          <a:p>
            <a:r>
              <a:rPr lang="en-GB" dirty="0"/>
              <a:t>Business team provides </a:t>
            </a:r>
            <a:r>
              <a:rPr lang="en-GB" b="1" dirty="0"/>
              <a:t>raw</a:t>
            </a:r>
            <a:r>
              <a:rPr lang="en-GB" dirty="0"/>
              <a:t> requirements (no technical requirement)</a:t>
            </a:r>
          </a:p>
          <a:p>
            <a:r>
              <a:rPr lang="en-GB" dirty="0"/>
              <a:t>Product owner refines the requirements</a:t>
            </a:r>
          </a:p>
          <a:p>
            <a:r>
              <a:rPr lang="en-GB" dirty="0"/>
              <a:t>Based on the both estimations, the product owner orders the requirements</a:t>
            </a:r>
          </a:p>
          <a:p>
            <a:r>
              <a:rPr lang="en-GB" dirty="0"/>
              <a:t>Details are capture clearly</a:t>
            </a:r>
          </a:p>
          <a:p>
            <a:r>
              <a:rPr lang="en-GB" dirty="0"/>
              <a:t>Tasks can be done in the next sprint</a:t>
            </a:r>
          </a:p>
          <a:p>
            <a:r>
              <a:rPr lang="en-GB" dirty="0"/>
              <a:t>Time boxed: no more than 10% of the capacity of the dev team</a:t>
            </a:r>
          </a:p>
        </p:txBody>
      </p:sp>
    </p:spTree>
    <p:extLst>
      <p:ext uri="{BB962C8B-B14F-4D97-AF65-F5344CB8AC3E}">
        <p14:creationId xmlns:p14="http://schemas.microsoft.com/office/powerpoint/2010/main" val="218550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ample of a webapplication schema">
            <a:extLst>
              <a:ext uri="{FF2B5EF4-FFF2-40B4-BE49-F238E27FC236}">
                <a16:creationId xmlns:a16="http://schemas.microsoft.com/office/drawing/2014/main" id="{CF78C2D0-15D1-E15F-048D-B758F8C2876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954038" y="1348885"/>
            <a:ext cx="8283110" cy="52902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C9E8C8-06DC-97D5-2E15-BB0DD84C97A7}"/>
              </a:ext>
            </a:extLst>
          </p:cNvPr>
          <p:cNvSpPr>
            <a:spLocks noGrp="1"/>
          </p:cNvSpPr>
          <p:nvPr>
            <p:ph type="title"/>
          </p:nvPr>
        </p:nvSpPr>
        <p:spPr/>
        <p:txBody>
          <a:bodyPr/>
          <a:lstStyle/>
          <a:p>
            <a:r>
              <a:rPr lang="en-GB" dirty="0"/>
              <a:t>Waterfall: a real example</a:t>
            </a:r>
          </a:p>
        </p:txBody>
      </p:sp>
    </p:spTree>
    <p:extLst>
      <p:ext uri="{BB962C8B-B14F-4D97-AF65-F5344CB8AC3E}">
        <p14:creationId xmlns:p14="http://schemas.microsoft.com/office/powerpoint/2010/main" val="135779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58DA9-BC3B-EBE0-CC30-89EA36A3C89E}"/>
              </a:ext>
            </a:extLst>
          </p:cNvPr>
          <p:cNvSpPr>
            <a:spLocks noGrp="1"/>
          </p:cNvSpPr>
          <p:nvPr>
            <p:ph type="title"/>
          </p:nvPr>
        </p:nvSpPr>
        <p:spPr/>
        <p:txBody>
          <a:bodyPr/>
          <a:lstStyle/>
          <a:p>
            <a:r>
              <a:rPr lang="en-GB" dirty="0"/>
              <a:t>Increment</a:t>
            </a:r>
          </a:p>
        </p:txBody>
      </p:sp>
      <p:sp>
        <p:nvSpPr>
          <p:cNvPr id="3" name="Text Placeholder 2">
            <a:extLst>
              <a:ext uri="{FF2B5EF4-FFF2-40B4-BE49-F238E27FC236}">
                <a16:creationId xmlns:a16="http://schemas.microsoft.com/office/drawing/2014/main" id="{1F08FEB0-C7F6-A08A-14E5-FC7DE3D9EE66}"/>
              </a:ext>
            </a:extLst>
          </p:cNvPr>
          <p:cNvSpPr>
            <a:spLocks noGrp="1"/>
          </p:cNvSpPr>
          <p:nvPr>
            <p:ph type="body" sz="quarter" idx="13"/>
          </p:nvPr>
        </p:nvSpPr>
        <p:spPr/>
        <p:txBody>
          <a:bodyPr/>
          <a:lstStyle/>
          <a:p>
            <a:endParaRPr lang="en-GB"/>
          </a:p>
        </p:txBody>
      </p:sp>
      <p:pic>
        <p:nvPicPr>
          <p:cNvPr id="6" name="Content Placeholder 5" descr="Diagram&#10;&#10;Description automatically generated">
            <a:extLst>
              <a:ext uri="{FF2B5EF4-FFF2-40B4-BE49-F238E27FC236}">
                <a16:creationId xmlns:a16="http://schemas.microsoft.com/office/drawing/2014/main" id="{37F3F78D-7FDC-DB08-7963-C603E94157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330" y="1511300"/>
            <a:ext cx="7009752" cy="4298950"/>
          </a:xfrm>
        </p:spPr>
      </p:pic>
    </p:spTree>
    <p:extLst>
      <p:ext uri="{BB962C8B-B14F-4D97-AF65-F5344CB8AC3E}">
        <p14:creationId xmlns:p14="http://schemas.microsoft.com/office/powerpoint/2010/main" val="175229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AFFA-6DA6-BE98-D506-4A68AE528F82}"/>
              </a:ext>
            </a:extLst>
          </p:cNvPr>
          <p:cNvSpPr>
            <a:spLocks noGrp="1"/>
          </p:cNvSpPr>
          <p:nvPr>
            <p:ph type="title"/>
          </p:nvPr>
        </p:nvSpPr>
        <p:spPr/>
        <p:txBody>
          <a:bodyPr/>
          <a:lstStyle/>
          <a:p>
            <a:r>
              <a:rPr lang="en-GB" dirty="0"/>
              <a:t>Pros and cons</a:t>
            </a:r>
          </a:p>
        </p:txBody>
      </p:sp>
      <p:sp>
        <p:nvSpPr>
          <p:cNvPr id="3" name="Text Placeholder 2">
            <a:extLst>
              <a:ext uri="{FF2B5EF4-FFF2-40B4-BE49-F238E27FC236}">
                <a16:creationId xmlns:a16="http://schemas.microsoft.com/office/drawing/2014/main" id="{6C1C2915-E988-2014-CCB0-36DCA43511DE}"/>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71C3ECE4-35DD-337D-E6B1-40B0685E851F}"/>
              </a:ext>
            </a:extLst>
          </p:cNvPr>
          <p:cNvSpPr>
            <a:spLocks noGrp="1"/>
          </p:cNvSpPr>
          <p:nvPr>
            <p:ph idx="1"/>
          </p:nvPr>
        </p:nvSpPr>
        <p:spPr>
          <a:xfrm>
            <a:off x="540070" y="1872218"/>
            <a:ext cx="5417385" cy="4298400"/>
          </a:xfrm>
        </p:spPr>
        <p:txBody>
          <a:bodyPr/>
          <a:lstStyle/>
          <a:p>
            <a:pPr marL="0" indent="0">
              <a:buNone/>
            </a:pPr>
            <a:r>
              <a:rPr lang="en-GB" sz="3200" b="1" dirty="0"/>
              <a:t>Pros</a:t>
            </a:r>
            <a:endParaRPr lang="en-GB" b="1" dirty="0"/>
          </a:p>
          <a:p>
            <a:r>
              <a:rPr lang="en-GB" dirty="0"/>
              <a:t>More transparency and project visibility</a:t>
            </a:r>
          </a:p>
          <a:p>
            <a:r>
              <a:rPr lang="en-GB" dirty="0"/>
              <a:t>Increased team accountability</a:t>
            </a:r>
          </a:p>
          <a:p>
            <a:r>
              <a:rPr lang="en-GB" dirty="0"/>
              <a:t>Easy to accommodate changes</a:t>
            </a:r>
          </a:p>
          <a:p>
            <a:r>
              <a:rPr lang="en-GB" dirty="0"/>
              <a:t>Increased cost savings</a:t>
            </a:r>
          </a:p>
          <a:p>
            <a:r>
              <a:rPr lang="en-GB" dirty="0"/>
              <a:t>Faster Delivery</a:t>
            </a:r>
          </a:p>
          <a:p>
            <a:r>
              <a:rPr lang="en-GB" dirty="0"/>
              <a:t>Customers are heard</a:t>
            </a:r>
          </a:p>
        </p:txBody>
      </p:sp>
      <p:sp>
        <p:nvSpPr>
          <p:cNvPr id="5" name="Content Placeholder 3">
            <a:extLst>
              <a:ext uri="{FF2B5EF4-FFF2-40B4-BE49-F238E27FC236}">
                <a16:creationId xmlns:a16="http://schemas.microsoft.com/office/drawing/2014/main" id="{B1C2F8DF-C0FB-48EF-0DC5-7D381DDA8E95}"/>
              </a:ext>
            </a:extLst>
          </p:cNvPr>
          <p:cNvSpPr txBox="1">
            <a:spLocks/>
          </p:cNvSpPr>
          <p:nvPr/>
        </p:nvSpPr>
        <p:spPr bwMode="gray">
          <a:xfrm>
            <a:off x="6469815" y="1872218"/>
            <a:ext cx="5417385" cy="4298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b="1" dirty="0"/>
              <a:t>Cons</a:t>
            </a:r>
            <a:endParaRPr lang="en-GB" b="1" dirty="0"/>
          </a:p>
          <a:p>
            <a:r>
              <a:rPr lang="en-GB" dirty="0"/>
              <a:t>Risk of scope creep</a:t>
            </a:r>
          </a:p>
          <a:p>
            <a:r>
              <a:rPr lang="en-GB" dirty="0"/>
              <a:t>Team requires experience and commitment</a:t>
            </a:r>
          </a:p>
          <a:p>
            <a:r>
              <a:rPr lang="en-GB" dirty="0"/>
              <a:t>The wrong Scrum Master can ruin everything</a:t>
            </a:r>
          </a:p>
          <a:p>
            <a:r>
              <a:rPr lang="en-GB" dirty="0"/>
              <a:t>Poorly defined tasks can lead to inaccuracies</a:t>
            </a:r>
          </a:p>
        </p:txBody>
      </p:sp>
    </p:spTree>
    <p:extLst>
      <p:ext uri="{BB962C8B-B14F-4D97-AF65-F5344CB8AC3E}">
        <p14:creationId xmlns:p14="http://schemas.microsoft.com/office/powerpoint/2010/main" val="15623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729B7-E8A1-D6BA-FFD1-631D2FF49A4C}"/>
              </a:ext>
            </a:extLst>
          </p:cNvPr>
          <p:cNvSpPr>
            <a:spLocks noGrp="1"/>
          </p:cNvSpPr>
          <p:nvPr>
            <p:ph type="title"/>
          </p:nvPr>
        </p:nvSpPr>
        <p:spPr/>
        <p:txBody>
          <a:bodyPr/>
          <a:lstStyle/>
          <a:p>
            <a:r>
              <a:rPr lang="en-GB" dirty="0"/>
              <a:t>Typical team</a:t>
            </a:r>
          </a:p>
        </p:txBody>
      </p:sp>
      <p:sp>
        <p:nvSpPr>
          <p:cNvPr id="3" name="Text Placeholder 2">
            <a:extLst>
              <a:ext uri="{FF2B5EF4-FFF2-40B4-BE49-F238E27FC236}">
                <a16:creationId xmlns:a16="http://schemas.microsoft.com/office/drawing/2014/main" id="{0BCC2C21-BF75-61A9-14DA-6739B4C5FE3B}"/>
              </a:ext>
            </a:extLst>
          </p:cNvPr>
          <p:cNvSpPr>
            <a:spLocks noGrp="1"/>
          </p:cNvSpPr>
          <p:nvPr>
            <p:ph type="body" sz="quarter" idx="13"/>
          </p:nvPr>
        </p:nvSpPr>
        <p:spPr/>
        <p:txBody>
          <a:bodyPr/>
          <a:lstStyle/>
          <a:p>
            <a:endParaRPr lang="en-GB"/>
          </a:p>
        </p:txBody>
      </p:sp>
      <p:pic>
        <p:nvPicPr>
          <p:cNvPr id="6" name="Content Placeholder 5" descr="Application&#10;&#10;Description automatically generated with low confidence">
            <a:extLst>
              <a:ext uri="{FF2B5EF4-FFF2-40B4-BE49-F238E27FC236}">
                <a16:creationId xmlns:a16="http://schemas.microsoft.com/office/drawing/2014/main" id="{7EF21CC0-9FD5-866E-0B95-5DBA1F5733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0973" y="1594427"/>
            <a:ext cx="7949239" cy="4966516"/>
          </a:xfrm>
        </p:spPr>
      </p:pic>
    </p:spTree>
    <p:extLst>
      <p:ext uri="{BB962C8B-B14F-4D97-AF65-F5344CB8AC3E}">
        <p14:creationId xmlns:p14="http://schemas.microsoft.com/office/powerpoint/2010/main" val="368482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D719-D52E-02E9-D4F6-90B65CB3B144}"/>
              </a:ext>
            </a:extLst>
          </p:cNvPr>
          <p:cNvSpPr>
            <a:spLocks noGrp="1"/>
          </p:cNvSpPr>
          <p:nvPr>
            <p:ph type="title"/>
          </p:nvPr>
        </p:nvSpPr>
        <p:spPr/>
        <p:txBody>
          <a:bodyPr/>
          <a:lstStyle/>
          <a:p>
            <a:r>
              <a:rPr lang="en-GB" dirty="0"/>
              <a:t>Documentation</a:t>
            </a:r>
          </a:p>
        </p:txBody>
      </p:sp>
      <p:sp>
        <p:nvSpPr>
          <p:cNvPr id="3" name="Text Placeholder 2">
            <a:extLst>
              <a:ext uri="{FF2B5EF4-FFF2-40B4-BE49-F238E27FC236}">
                <a16:creationId xmlns:a16="http://schemas.microsoft.com/office/drawing/2014/main" id="{D9AB8F5A-1999-1351-0CE8-BB296CB67F75}"/>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5AC2F530-BE85-7A20-BF68-88EABABB718D}"/>
              </a:ext>
            </a:extLst>
          </p:cNvPr>
          <p:cNvSpPr>
            <a:spLocks noGrp="1"/>
          </p:cNvSpPr>
          <p:nvPr>
            <p:ph idx="1"/>
          </p:nvPr>
        </p:nvSpPr>
        <p:spPr/>
        <p:txBody>
          <a:bodyPr/>
          <a:lstStyle/>
          <a:p>
            <a:r>
              <a:rPr lang="en-GB" dirty="0"/>
              <a:t>GitHub repo </a:t>
            </a:r>
            <a:r>
              <a:rPr lang="en-GB" dirty="0">
                <a:hlinkClick r:id="rId2"/>
              </a:rPr>
              <a:t>https://github.com/CelloHealthInsight/agile</a:t>
            </a:r>
            <a:r>
              <a:rPr lang="en-GB" dirty="0"/>
              <a:t> </a:t>
            </a:r>
          </a:p>
          <a:p>
            <a:r>
              <a:rPr lang="en-GB" dirty="0"/>
              <a:t>GitHub Pages </a:t>
            </a:r>
            <a:r>
              <a:rPr lang="en-GB" dirty="0">
                <a:hlinkClick r:id="rId3"/>
              </a:rPr>
              <a:t>https://cellohealthinsight.github.io/agile</a:t>
            </a:r>
            <a:r>
              <a:rPr lang="en-GB" dirty="0"/>
              <a:t> </a:t>
            </a:r>
          </a:p>
        </p:txBody>
      </p:sp>
    </p:spTree>
    <p:extLst>
      <p:ext uri="{BB962C8B-B14F-4D97-AF65-F5344CB8AC3E}">
        <p14:creationId xmlns:p14="http://schemas.microsoft.com/office/powerpoint/2010/main" val="381578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424D-5F60-9E2D-16D4-5FCACF8A8656}"/>
              </a:ext>
            </a:extLst>
          </p:cNvPr>
          <p:cNvSpPr>
            <a:spLocks noGrp="1"/>
          </p:cNvSpPr>
          <p:nvPr>
            <p:ph type="title"/>
          </p:nvPr>
        </p:nvSpPr>
        <p:spPr/>
        <p:txBody>
          <a:bodyPr/>
          <a:lstStyle/>
          <a:p>
            <a:r>
              <a:rPr lang="en-GB" dirty="0"/>
              <a:t>Waterfall: a real case</a:t>
            </a:r>
          </a:p>
        </p:txBody>
      </p:sp>
      <p:sp>
        <p:nvSpPr>
          <p:cNvPr id="4" name="Content Placeholder 3">
            <a:extLst>
              <a:ext uri="{FF2B5EF4-FFF2-40B4-BE49-F238E27FC236}">
                <a16:creationId xmlns:a16="http://schemas.microsoft.com/office/drawing/2014/main" id="{8C74BA73-D0A3-3DD2-516D-335A63F8FD1A}"/>
              </a:ext>
            </a:extLst>
          </p:cNvPr>
          <p:cNvSpPr>
            <a:spLocks noGrp="1"/>
          </p:cNvSpPr>
          <p:nvPr>
            <p:ph idx="1"/>
          </p:nvPr>
        </p:nvSpPr>
        <p:spPr/>
        <p:txBody>
          <a:bodyPr/>
          <a:lstStyle/>
          <a:p>
            <a:r>
              <a:rPr lang="en-GB" dirty="0"/>
              <a:t>Massive structure to deploy</a:t>
            </a:r>
          </a:p>
          <a:p>
            <a:r>
              <a:rPr lang="en-GB" dirty="0"/>
              <a:t>Extensive downtime of the system</a:t>
            </a:r>
          </a:p>
          <a:p>
            <a:r>
              <a:rPr lang="en-GB" dirty="0"/>
              <a:t>Impacts to other applications (mobile apps, connected services…)</a:t>
            </a:r>
          </a:p>
        </p:txBody>
      </p:sp>
      <p:pic>
        <p:nvPicPr>
          <p:cNvPr id="3076" name="Picture 4" descr="Service unavailable">
            <a:extLst>
              <a:ext uri="{FF2B5EF4-FFF2-40B4-BE49-F238E27FC236}">
                <a16:creationId xmlns:a16="http://schemas.microsoft.com/office/drawing/2014/main" id="{AD2F43EF-87E3-880F-EEBB-208EA8CC9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3234" y="3661200"/>
            <a:ext cx="6747882" cy="224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92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aterfalls by lake">
            <a:extLst>
              <a:ext uri="{FF2B5EF4-FFF2-40B4-BE49-F238E27FC236}">
                <a16:creationId xmlns:a16="http://schemas.microsoft.com/office/drawing/2014/main" id="{AF203940-1991-D3C4-EC9D-27CAB73083C6}"/>
              </a:ext>
            </a:extLst>
          </p:cNvPr>
          <p:cNvPicPr>
            <a:picLocks noGrp="1" noRot="1" noChangeAspect="1" noMove="1" noResize="1" noEditPoints="1" noAdjustHandles="1" noChangeArrowheads="1" noChangeShapeType="1" noCrop="1"/>
          </p:cNvPicPr>
          <p:nvPr/>
        </p:nvPicPr>
        <p:blipFill rotWithShape="1">
          <a:blip r:embed="rId2"/>
          <a:srcRect l="4974" r="909" b="-1"/>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13812C-0CA5-146F-2D33-CAAB4695AF4B}"/>
              </a:ext>
            </a:extLst>
          </p:cNvPr>
          <p:cNvSpPr>
            <a:spLocks noGrp="1" noRot="1" noMove="1" noResize="1" noEditPoints="1" noAdjustHandles="1" noChangeArrowheads="1" noChangeShapeType="1"/>
          </p:cNvSpPr>
          <p:nvPr>
            <p:ph type="title"/>
          </p:nvPr>
        </p:nvSpPr>
        <p:spPr>
          <a:xfrm>
            <a:off x="838200" y="365125"/>
            <a:ext cx="3822189" cy="1899912"/>
          </a:xfrm>
        </p:spPr>
        <p:txBody>
          <a:bodyPr vert="horz" lIns="91440" tIns="45720" rIns="91440" bIns="45720" rtlCol="0" anchor="ctr">
            <a:normAutofit/>
          </a:bodyPr>
          <a:lstStyle/>
          <a:p>
            <a:r>
              <a:rPr lang="en-US" sz="4000"/>
              <a:t>Waterfall: summary</a:t>
            </a:r>
          </a:p>
        </p:txBody>
      </p:sp>
      <p:sp>
        <p:nvSpPr>
          <p:cNvPr id="4" name="Content Placeholder 3">
            <a:extLst>
              <a:ext uri="{FF2B5EF4-FFF2-40B4-BE49-F238E27FC236}">
                <a16:creationId xmlns:a16="http://schemas.microsoft.com/office/drawing/2014/main" id="{0B497D6F-65E8-D43B-0901-3331D7773839}"/>
              </a:ext>
            </a:extLst>
          </p:cNvPr>
          <p:cNvSpPr>
            <a:spLocks noGrp="1" noRot="1" noMove="1" noResize="1" noEditPoints="1" noAdjustHandles="1" noChangeArrowheads="1" noChangeShapeType="1"/>
          </p:cNvSpPr>
          <p:nvPr>
            <p:ph idx="1"/>
          </p:nvPr>
        </p:nvSpPr>
        <p:spPr>
          <a:xfrm>
            <a:off x="838200" y="2434201"/>
            <a:ext cx="3822189" cy="3742762"/>
          </a:xfrm>
        </p:spPr>
        <p:txBody>
          <a:bodyPr vert="horz" lIns="91440" tIns="45720" rIns="91440" bIns="45720" rtlCol="0">
            <a:normAutofit/>
          </a:bodyPr>
          <a:lstStyle/>
          <a:p>
            <a:r>
              <a:rPr lang="en-US" sz="2000"/>
              <a:t>Perfect for very detailed project from the beginning</a:t>
            </a:r>
          </a:p>
          <a:p>
            <a:r>
              <a:rPr lang="en-US" sz="2000"/>
              <a:t>Structured organizations</a:t>
            </a:r>
          </a:p>
          <a:p>
            <a:r>
              <a:rPr lang="en-US" sz="2000"/>
              <a:t>Changes only in early stages</a:t>
            </a:r>
          </a:p>
          <a:p>
            <a:r>
              <a:rPr lang="en-US" sz="2000"/>
              <a:t>Suitable for milestone-focused development</a:t>
            </a:r>
          </a:p>
        </p:txBody>
      </p:sp>
    </p:spTree>
    <p:extLst>
      <p:ext uri="{BB962C8B-B14F-4D97-AF65-F5344CB8AC3E}">
        <p14:creationId xmlns:p14="http://schemas.microsoft.com/office/powerpoint/2010/main" val="386993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C56D47-5E6B-C90A-EFC9-A6D998CDF6CD}"/>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latin typeface="+mj-lt"/>
                <a:ea typeface="+mj-ea"/>
                <a:cs typeface="+mj-cs"/>
              </a:rPr>
              <a:t>Agile</a:t>
            </a:r>
          </a:p>
        </p:txBody>
      </p:sp>
      <p:sp>
        <p:nvSpPr>
          <p:cNvPr id="34" name="Freeform: Shape 38">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Graphic 7" descr="Users">
            <a:extLst>
              <a:ext uri="{FF2B5EF4-FFF2-40B4-BE49-F238E27FC236}">
                <a16:creationId xmlns:a16="http://schemas.microsoft.com/office/drawing/2014/main" id="{D66E61A6-EF5F-9F81-6079-398737196D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280668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eople behind the Agile manifesto">
            <a:extLst>
              <a:ext uri="{FF2B5EF4-FFF2-40B4-BE49-F238E27FC236}">
                <a16:creationId xmlns:a16="http://schemas.microsoft.com/office/drawing/2014/main" id="{0C129216-66BD-B56D-C65E-C37B8ACD9DB2}"/>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6372"/>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0" name="Rectangle 410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BD0BE0-76EC-4B71-694E-F45267CEAADD}"/>
              </a:ext>
            </a:extLst>
          </p:cNvPr>
          <p:cNvSpPr>
            <a:spLocks noGrp="1" noRot="1" noMove="1" noResize="1" noEditPoints="1" noAdjustHandles="1" noChangeArrowheads="1" noChangeShapeType="1"/>
          </p:cNvSpPr>
          <p:nvPr>
            <p:ph type="title"/>
          </p:nvPr>
        </p:nvSpPr>
        <p:spPr>
          <a:xfrm>
            <a:off x="838200" y="365125"/>
            <a:ext cx="3822189" cy="1899912"/>
          </a:xfrm>
        </p:spPr>
        <p:txBody>
          <a:bodyPr vert="horz" lIns="91440" tIns="45720" rIns="91440" bIns="45720" rtlCol="0" anchor="ctr">
            <a:normAutofit/>
          </a:bodyPr>
          <a:lstStyle/>
          <a:p>
            <a:r>
              <a:rPr lang="en-US" sz="4000"/>
              <a:t>Agile was born</a:t>
            </a:r>
          </a:p>
        </p:txBody>
      </p:sp>
      <p:sp>
        <p:nvSpPr>
          <p:cNvPr id="4" name="Content Placeholder 3">
            <a:extLst>
              <a:ext uri="{FF2B5EF4-FFF2-40B4-BE49-F238E27FC236}">
                <a16:creationId xmlns:a16="http://schemas.microsoft.com/office/drawing/2014/main" id="{C4E59970-47C7-DF01-117B-CAF272C2BDCB}"/>
              </a:ext>
            </a:extLst>
          </p:cNvPr>
          <p:cNvSpPr>
            <a:spLocks noGrp="1" noRot="1" noMove="1" noResize="1" noEditPoints="1" noAdjustHandles="1" noChangeArrowheads="1" noChangeShapeType="1"/>
          </p:cNvSpPr>
          <p:nvPr>
            <p:ph idx="1"/>
          </p:nvPr>
        </p:nvSpPr>
        <p:spPr>
          <a:xfrm>
            <a:off x="838200" y="2434201"/>
            <a:ext cx="3822189" cy="3742762"/>
          </a:xfrm>
        </p:spPr>
        <p:txBody>
          <a:bodyPr vert="horz" lIns="91440" tIns="45720" rIns="91440" bIns="45720" rtlCol="0">
            <a:normAutofit/>
          </a:bodyPr>
          <a:lstStyle/>
          <a:p>
            <a:pPr marL="0"/>
            <a:r>
              <a:rPr lang="en-US" sz="2000"/>
              <a:t>In 2001, a group of software developers gathered in a ski resort in the town of Snowbird, Utah, to discuss emerging approaches.</a:t>
            </a:r>
          </a:p>
        </p:txBody>
      </p:sp>
    </p:spTree>
    <p:extLst>
      <p:ext uri="{BB962C8B-B14F-4D97-AF65-F5344CB8AC3E}">
        <p14:creationId xmlns:p14="http://schemas.microsoft.com/office/powerpoint/2010/main" val="22226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546E2-98F4-FCE1-C0B6-86FCB3165F29}"/>
              </a:ext>
            </a:extLst>
          </p:cNvPr>
          <p:cNvSpPr>
            <a:spLocks noGrp="1"/>
          </p:cNvSpPr>
          <p:nvPr>
            <p:ph type="title"/>
          </p:nvPr>
        </p:nvSpPr>
        <p:spPr/>
        <p:txBody>
          <a:bodyPr/>
          <a:lstStyle/>
          <a:p>
            <a:r>
              <a:rPr lang="en-GB" dirty="0"/>
              <a:t>Agile manifesto</a:t>
            </a:r>
          </a:p>
        </p:txBody>
      </p:sp>
      <p:sp>
        <p:nvSpPr>
          <p:cNvPr id="3" name="Text Placeholder 2">
            <a:extLst>
              <a:ext uri="{FF2B5EF4-FFF2-40B4-BE49-F238E27FC236}">
                <a16:creationId xmlns:a16="http://schemas.microsoft.com/office/drawing/2014/main" id="{95F7EA34-12D8-1AD6-38CE-08405E5DCC11}"/>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4D3A8B2F-E72C-9C00-8B15-E8E7F67C1437}"/>
              </a:ext>
            </a:extLst>
          </p:cNvPr>
          <p:cNvSpPr>
            <a:spLocks noGrp="1"/>
          </p:cNvSpPr>
          <p:nvPr>
            <p:ph idx="1"/>
          </p:nvPr>
        </p:nvSpPr>
        <p:spPr>
          <a:xfrm>
            <a:off x="540070" y="1512000"/>
            <a:ext cx="11111046" cy="4914000"/>
          </a:xfrm>
        </p:spPr>
        <p:txBody>
          <a:bodyPr>
            <a:normAutofit fontScale="92500" lnSpcReduction="20000"/>
          </a:bodyPr>
          <a:lstStyle/>
          <a:p>
            <a:pPr marL="0" indent="0" algn="l">
              <a:buNone/>
            </a:pPr>
            <a:r>
              <a:rPr lang="en-GB" b="0" i="0" dirty="0">
                <a:solidFill>
                  <a:srgbClr val="4D4D4D"/>
                </a:solidFill>
                <a:effectLst/>
                <a:latin typeface="-apple-system"/>
              </a:rPr>
              <a:t>We are uncovering better ways of developing software by doing it and helping others do it. Through this work we have come to value:</a:t>
            </a:r>
          </a:p>
          <a:p>
            <a:pPr marL="0" indent="0" algn="l">
              <a:buNone/>
            </a:pPr>
            <a:endParaRPr lang="en-GB" b="0" i="0" dirty="0">
              <a:solidFill>
                <a:srgbClr val="4D4D4D"/>
              </a:solidFill>
              <a:effectLst/>
              <a:latin typeface="-apple-system"/>
            </a:endParaRPr>
          </a:p>
          <a:p>
            <a:pPr algn="l"/>
            <a:r>
              <a:rPr lang="en-GB" b="1" i="0" dirty="0">
                <a:solidFill>
                  <a:srgbClr val="4D4D4D"/>
                </a:solidFill>
                <a:effectLst/>
                <a:latin typeface="-apple-system"/>
              </a:rPr>
              <a:t>Individuals and interactions</a:t>
            </a:r>
            <a:r>
              <a:rPr lang="en-GB" b="0" i="0" dirty="0">
                <a:solidFill>
                  <a:srgbClr val="4D4D4D"/>
                </a:solidFill>
                <a:effectLst/>
                <a:latin typeface="-apple-system"/>
              </a:rPr>
              <a:t> over processes and tools</a:t>
            </a:r>
          </a:p>
          <a:p>
            <a:pPr algn="l"/>
            <a:r>
              <a:rPr lang="en-GB" b="1" i="0" dirty="0">
                <a:solidFill>
                  <a:srgbClr val="4D4D4D"/>
                </a:solidFill>
                <a:effectLst/>
                <a:latin typeface="-apple-system"/>
              </a:rPr>
              <a:t>Working software over comprehensive</a:t>
            </a:r>
            <a:r>
              <a:rPr lang="en-GB" b="0" i="0" dirty="0">
                <a:solidFill>
                  <a:srgbClr val="4D4D4D"/>
                </a:solidFill>
                <a:effectLst/>
                <a:latin typeface="-apple-system"/>
              </a:rPr>
              <a:t> documentation</a:t>
            </a:r>
          </a:p>
          <a:p>
            <a:pPr algn="l"/>
            <a:r>
              <a:rPr lang="en-GB" b="1" i="0" dirty="0">
                <a:solidFill>
                  <a:srgbClr val="4D4D4D"/>
                </a:solidFill>
                <a:effectLst/>
                <a:latin typeface="-apple-system"/>
              </a:rPr>
              <a:t>Customer collaboration</a:t>
            </a:r>
            <a:r>
              <a:rPr lang="en-GB" b="0" i="0" dirty="0">
                <a:solidFill>
                  <a:srgbClr val="4D4D4D"/>
                </a:solidFill>
                <a:effectLst/>
                <a:latin typeface="-apple-system"/>
              </a:rPr>
              <a:t> over contract negotiation</a:t>
            </a:r>
          </a:p>
          <a:p>
            <a:pPr algn="l"/>
            <a:r>
              <a:rPr lang="en-GB" b="1" i="0" dirty="0">
                <a:solidFill>
                  <a:srgbClr val="4D4D4D"/>
                </a:solidFill>
                <a:effectLst/>
                <a:latin typeface="-apple-system"/>
              </a:rPr>
              <a:t>Responding to change</a:t>
            </a:r>
            <a:r>
              <a:rPr lang="en-GB" b="0" i="0" dirty="0">
                <a:solidFill>
                  <a:srgbClr val="4D4D4D"/>
                </a:solidFill>
                <a:effectLst/>
                <a:latin typeface="-apple-system"/>
              </a:rPr>
              <a:t> over following a plan</a:t>
            </a:r>
          </a:p>
          <a:p>
            <a:pPr marL="0" indent="0" algn="l">
              <a:buNone/>
            </a:pPr>
            <a:endParaRPr lang="en-GB" b="0" i="0" dirty="0">
              <a:solidFill>
                <a:srgbClr val="4D4D4D"/>
              </a:solidFill>
              <a:effectLst/>
              <a:latin typeface="-apple-system"/>
            </a:endParaRPr>
          </a:p>
          <a:p>
            <a:pPr marL="0" indent="0" algn="l">
              <a:buNone/>
            </a:pPr>
            <a:r>
              <a:rPr lang="en-GB" b="0" i="0" dirty="0">
                <a:solidFill>
                  <a:srgbClr val="4D4D4D"/>
                </a:solidFill>
                <a:effectLst/>
                <a:latin typeface="-apple-system"/>
              </a:rPr>
              <a:t>That is, while there is value in the items on the right, we value the items on the left more.</a:t>
            </a:r>
          </a:p>
          <a:p>
            <a:pPr marL="0" indent="0" algn="l">
              <a:buNone/>
            </a:pPr>
            <a:endParaRPr lang="en-GB" b="0" i="0" dirty="0">
              <a:solidFill>
                <a:srgbClr val="4D4D4D"/>
              </a:solidFill>
              <a:effectLst/>
              <a:latin typeface="-apple-system"/>
            </a:endParaRPr>
          </a:p>
          <a:p>
            <a:pPr marL="0" indent="0" algn="l">
              <a:buNone/>
            </a:pPr>
            <a:r>
              <a:rPr lang="en-GB" sz="1500" b="0" i="0" dirty="0">
                <a:solidFill>
                  <a:srgbClr val="4D4D4D"/>
                </a:solidFill>
                <a:effectLst/>
                <a:latin typeface="-apple-system"/>
              </a:rPr>
              <a:t>Signed by Kent Beck, Mike Beedle, Arie van </a:t>
            </a:r>
            <a:r>
              <a:rPr lang="en-GB" sz="1500" b="0" i="0" dirty="0" err="1">
                <a:solidFill>
                  <a:srgbClr val="4D4D4D"/>
                </a:solidFill>
                <a:effectLst/>
                <a:latin typeface="-apple-system"/>
              </a:rPr>
              <a:t>Bennekum</a:t>
            </a:r>
            <a:r>
              <a:rPr lang="en-GB" sz="1500" b="0" i="0" dirty="0">
                <a:solidFill>
                  <a:srgbClr val="4D4D4D"/>
                </a:solidFill>
                <a:effectLst/>
                <a:latin typeface="-apple-system"/>
              </a:rPr>
              <a:t>, Alistair Cockburn, Ward Cunningham, Martin Fowler, James </a:t>
            </a:r>
            <a:r>
              <a:rPr lang="en-GB" sz="1500" b="0" i="0" dirty="0" err="1">
                <a:solidFill>
                  <a:srgbClr val="4D4D4D"/>
                </a:solidFill>
                <a:effectLst/>
                <a:latin typeface="-apple-system"/>
              </a:rPr>
              <a:t>Grenning</a:t>
            </a:r>
            <a:r>
              <a:rPr lang="en-GB" sz="1500" b="0" i="0" dirty="0">
                <a:solidFill>
                  <a:srgbClr val="4D4D4D"/>
                </a:solidFill>
                <a:effectLst/>
                <a:latin typeface="-apple-system"/>
              </a:rPr>
              <a:t>, Jim Highsmith, Andrew Hunt, Ron Jeffries, Jon Kern, Brian </a:t>
            </a:r>
            <a:r>
              <a:rPr lang="en-GB" sz="1500" b="0" i="0" dirty="0" err="1">
                <a:solidFill>
                  <a:srgbClr val="4D4D4D"/>
                </a:solidFill>
                <a:effectLst/>
                <a:latin typeface="-apple-system"/>
              </a:rPr>
              <a:t>Marick</a:t>
            </a:r>
            <a:r>
              <a:rPr lang="en-GB" sz="1500" b="0" i="0" dirty="0">
                <a:solidFill>
                  <a:srgbClr val="4D4D4D"/>
                </a:solidFill>
                <a:effectLst/>
                <a:latin typeface="-apple-system"/>
              </a:rPr>
              <a:t>, Robert C. Martin, Steve Mellor, Ken </a:t>
            </a:r>
            <a:r>
              <a:rPr lang="en-GB" sz="1500" b="0" i="0" dirty="0" err="1">
                <a:solidFill>
                  <a:srgbClr val="4D4D4D"/>
                </a:solidFill>
                <a:effectLst/>
                <a:latin typeface="-apple-system"/>
              </a:rPr>
              <a:t>Schwaber</a:t>
            </a:r>
            <a:r>
              <a:rPr lang="en-GB" sz="1500" b="0" i="0" dirty="0">
                <a:solidFill>
                  <a:srgbClr val="4D4D4D"/>
                </a:solidFill>
                <a:effectLst/>
                <a:latin typeface="-apple-system"/>
              </a:rPr>
              <a:t>, Jeff Sutherland, Dave Thomas</a:t>
            </a:r>
          </a:p>
          <a:p>
            <a:pPr marL="0" indent="0" algn="l">
              <a:buNone/>
            </a:pPr>
            <a:r>
              <a:rPr lang="en-GB" sz="1500" dirty="0">
                <a:solidFill>
                  <a:srgbClr val="4D4D4D"/>
                </a:solidFill>
                <a:latin typeface="-apple-system"/>
              </a:rPr>
              <a:t>Available on </a:t>
            </a:r>
            <a:r>
              <a:rPr lang="en-GB" sz="1500" dirty="0">
                <a:solidFill>
                  <a:srgbClr val="4D4D4D"/>
                </a:solidFill>
                <a:latin typeface="-apple-system"/>
                <a:hlinkClick r:id="rId2"/>
              </a:rPr>
              <a:t>agilemanifesto.org</a:t>
            </a:r>
            <a:endParaRPr lang="en-GB" sz="1500" b="0" i="0" dirty="0">
              <a:solidFill>
                <a:srgbClr val="4D4D4D"/>
              </a:solidFill>
              <a:effectLst/>
              <a:latin typeface="-apple-system"/>
            </a:endParaRPr>
          </a:p>
          <a:p>
            <a:endParaRPr lang="en-GB" dirty="0"/>
          </a:p>
        </p:txBody>
      </p:sp>
    </p:spTree>
    <p:extLst>
      <p:ext uri="{BB962C8B-B14F-4D97-AF65-F5344CB8AC3E}">
        <p14:creationId xmlns:p14="http://schemas.microsoft.com/office/powerpoint/2010/main" val="29786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03C0F-711C-605B-C9FE-34FBFA280B7E}"/>
              </a:ext>
            </a:extLst>
          </p:cNvPr>
          <p:cNvSpPr>
            <a:spLocks noGrp="1"/>
          </p:cNvSpPr>
          <p:nvPr>
            <p:ph type="title"/>
          </p:nvPr>
        </p:nvSpPr>
        <p:spPr/>
        <p:txBody>
          <a:bodyPr>
            <a:normAutofit fontScale="90000"/>
          </a:bodyPr>
          <a:lstStyle/>
          <a:p>
            <a:r>
              <a:rPr lang="en-GB" dirty="0"/>
              <a:t>Individuals and interactions over processes and tools</a:t>
            </a:r>
          </a:p>
        </p:txBody>
      </p:sp>
      <p:sp>
        <p:nvSpPr>
          <p:cNvPr id="3" name="Text Placeholder 2">
            <a:extLst>
              <a:ext uri="{FF2B5EF4-FFF2-40B4-BE49-F238E27FC236}">
                <a16:creationId xmlns:a16="http://schemas.microsoft.com/office/drawing/2014/main" id="{8C61FB89-DBD6-77D0-0136-BAD7DC63AB49}"/>
              </a:ext>
            </a:extLst>
          </p:cNvPr>
          <p:cNvSpPr>
            <a:spLocks noGrp="1"/>
          </p:cNvSpPr>
          <p:nvPr>
            <p:ph type="body" sz="quarter" idx="13"/>
          </p:nvPr>
        </p:nvSpPr>
        <p:spPr/>
        <p:txBody>
          <a:bodyPr/>
          <a:lstStyle/>
          <a:p>
            <a:endParaRPr lang="en-GB" dirty="0"/>
          </a:p>
        </p:txBody>
      </p:sp>
      <p:sp>
        <p:nvSpPr>
          <p:cNvPr id="4" name="Content Placeholder 3">
            <a:extLst>
              <a:ext uri="{FF2B5EF4-FFF2-40B4-BE49-F238E27FC236}">
                <a16:creationId xmlns:a16="http://schemas.microsoft.com/office/drawing/2014/main" id="{386410D3-9F52-FAD2-2CE9-81D6A4A769BD}"/>
              </a:ext>
            </a:extLst>
          </p:cNvPr>
          <p:cNvSpPr>
            <a:spLocks noGrp="1"/>
          </p:cNvSpPr>
          <p:nvPr>
            <p:ph idx="1"/>
          </p:nvPr>
        </p:nvSpPr>
        <p:spPr/>
        <p:txBody>
          <a:bodyPr/>
          <a:lstStyle/>
          <a:p>
            <a:r>
              <a:rPr lang="en-GB" dirty="0"/>
              <a:t>Increase performances up to 50%</a:t>
            </a:r>
          </a:p>
          <a:p>
            <a:r>
              <a:rPr lang="en-GB" dirty="0"/>
              <a:t>More specific communication between individuals</a:t>
            </a:r>
          </a:p>
        </p:txBody>
      </p:sp>
    </p:spTree>
    <p:extLst>
      <p:ext uri="{BB962C8B-B14F-4D97-AF65-F5344CB8AC3E}">
        <p14:creationId xmlns:p14="http://schemas.microsoft.com/office/powerpoint/2010/main" val="17338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F3C5-1202-8878-BDE9-253A1C3A122A}"/>
              </a:ext>
            </a:extLst>
          </p:cNvPr>
          <p:cNvSpPr>
            <a:spLocks noGrp="1"/>
          </p:cNvSpPr>
          <p:nvPr>
            <p:ph type="title"/>
          </p:nvPr>
        </p:nvSpPr>
        <p:spPr/>
        <p:txBody>
          <a:bodyPr>
            <a:normAutofit fontScale="90000"/>
          </a:bodyPr>
          <a:lstStyle/>
          <a:p>
            <a:r>
              <a:rPr lang="en-GB" dirty="0"/>
              <a:t>Working software over comprehensive documentation</a:t>
            </a:r>
          </a:p>
        </p:txBody>
      </p:sp>
      <p:sp>
        <p:nvSpPr>
          <p:cNvPr id="3" name="Text Placeholder 2">
            <a:extLst>
              <a:ext uri="{FF2B5EF4-FFF2-40B4-BE49-F238E27FC236}">
                <a16:creationId xmlns:a16="http://schemas.microsoft.com/office/drawing/2014/main" id="{E76031FC-1A86-9C91-D368-9075CAF8BB95}"/>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5DB48E90-F899-CC73-4590-3672653AE1E0}"/>
              </a:ext>
            </a:extLst>
          </p:cNvPr>
          <p:cNvSpPr>
            <a:spLocks noGrp="1"/>
          </p:cNvSpPr>
          <p:nvPr>
            <p:ph idx="1"/>
          </p:nvPr>
        </p:nvSpPr>
        <p:spPr/>
        <p:txBody>
          <a:bodyPr/>
          <a:lstStyle/>
          <a:p>
            <a:r>
              <a:rPr lang="en-GB" dirty="0"/>
              <a:t>Things change</a:t>
            </a:r>
          </a:p>
          <a:p>
            <a:r>
              <a:rPr lang="en-GB" dirty="0"/>
              <a:t>Specification becomes quickly out of date</a:t>
            </a:r>
          </a:p>
          <a:p>
            <a:endParaRPr lang="en-GB" dirty="0"/>
          </a:p>
        </p:txBody>
      </p:sp>
    </p:spTree>
    <p:extLst>
      <p:ext uri="{BB962C8B-B14F-4D97-AF65-F5344CB8AC3E}">
        <p14:creationId xmlns:p14="http://schemas.microsoft.com/office/powerpoint/2010/main" val="308157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EF9F-9BF1-5CCE-014B-A84430746468}"/>
              </a:ext>
            </a:extLst>
          </p:cNvPr>
          <p:cNvSpPr>
            <a:spLocks noGrp="1"/>
          </p:cNvSpPr>
          <p:nvPr>
            <p:ph type="title"/>
          </p:nvPr>
        </p:nvSpPr>
        <p:spPr/>
        <p:txBody>
          <a:bodyPr>
            <a:normAutofit fontScale="90000"/>
          </a:bodyPr>
          <a:lstStyle/>
          <a:p>
            <a:r>
              <a:rPr lang="en-GB" dirty="0"/>
              <a:t>Customer collaboration over contract negotiation</a:t>
            </a:r>
          </a:p>
        </p:txBody>
      </p:sp>
      <p:sp>
        <p:nvSpPr>
          <p:cNvPr id="3" name="Text Placeholder 2">
            <a:extLst>
              <a:ext uri="{FF2B5EF4-FFF2-40B4-BE49-F238E27FC236}">
                <a16:creationId xmlns:a16="http://schemas.microsoft.com/office/drawing/2014/main" id="{D9553D47-F836-075A-BDCD-A59A84AB9F24}"/>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53D707CF-442B-5146-7B30-6B450190E3C4}"/>
              </a:ext>
            </a:extLst>
          </p:cNvPr>
          <p:cNvSpPr>
            <a:spLocks noGrp="1"/>
          </p:cNvSpPr>
          <p:nvPr>
            <p:ph idx="1"/>
          </p:nvPr>
        </p:nvSpPr>
        <p:spPr/>
        <p:txBody>
          <a:bodyPr/>
          <a:lstStyle/>
          <a:p>
            <a:r>
              <a:rPr lang="en-GB" dirty="0"/>
              <a:t>Waterfall </a:t>
            </a:r>
          </a:p>
          <a:p>
            <a:pPr lvl="1"/>
            <a:r>
              <a:rPr lang="en-GB" dirty="0"/>
              <a:t>Companies have to negotiate the requirements</a:t>
            </a:r>
          </a:p>
          <a:p>
            <a:pPr lvl="1"/>
            <a:r>
              <a:rPr lang="en-GB" dirty="0"/>
              <a:t>Clients are not involved in the development process</a:t>
            </a:r>
          </a:p>
          <a:p>
            <a:r>
              <a:rPr lang="en-GB" dirty="0"/>
              <a:t>Agile</a:t>
            </a:r>
          </a:p>
          <a:p>
            <a:pPr lvl="1"/>
            <a:r>
              <a:rPr lang="en-GB" dirty="0"/>
              <a:t>Clients are engaged and collaborate with the developer team</a:t>
            </a:r>
          </a:p>
          <a:p>
            <a:pPr lvl="1"/>
            <a:r>
              <a:rPr lang="en-GB" dirty="0"/>
              <a:t>Fix as little as possible</a:t>
            </a:r>
          </a:p>
          <a:p>
            <a:pPr lvl="1"/>
            <a:r>
              <a:rPr lang="en-GB" dirty="0"/>
              <a:t>Decision with clients and stakeholders</a:t>
            </a:r>
          </a:p>
          <a:p>
            <a:endParaRPr lang="en-GB" dirty="0"/>
          </a:p>
        </p:txBody>
      </p:sp>
    </p:spTree>
    <p:extLst>
      <p:ext uri="{BB962C8B-B14F-4D97-AF65-F5344CB8AC3E}">
        <p14:creationId xmlns:p14="http://schemas.microsoft.com/office/powerpoint/2010/main" val="139996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C4CF-AB6B-911A-B1D7-25BAC564B49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6975C74-F2FC-150A-B204-58AC020B3521}"/>
              </a:ext>
            </a:extLst>
          </p:cNvPr>
          <p:cNvSpPr>
            <a:spLocks noGrp="1"/>
          </p:cNvSpPr>
          <p:nvPr>
            <p:ph type="body" sz="quarter" idx="13"/>
          </p:nvPr>
        </p:nvSpPr>
        <p:spPr/>
        <p:txBody>
          <a:bodyPr/>
          <a:lstStyle/>
          <a:p>
            <a:endParaRPr lang="en-GB"/>
          </a:p>
        </p:txBody>
      </p:sp>
      <p:pic>
        <p:nvPicPr>
          <p:cNvPr id="6" name="Content Placeholder 5" descr="Text&#10;&#10;Description automatically generated">
            <a:extLst>
              <a:ext uri="{FF2B5EF4-FFF2-40B4-BE49-F238E27FC236}">
                <a16:creationId xmlns:a16="http://schemas.microsoft.com/office/drawing/2014/main" id="{F8FBC461-D724-0AB8-D031-9021113F46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8956" y="2312987"/>
            <a:ext cx="8572500" cy="2695575"/>
          </a:xfrm>
        </p:spPr>
      </p:pic>
    </p:spTree>
    <p:extLst>
      <p:ext uri="{BB962C8B-B14F-4D97-AF65-F5344CB8AC3E}">
        <p14:creationId xmlns:p14="http://schemas.microsoft.com/office/powerpoint/2010/main" val="411868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30E5-883F-C977-F051-7917443C6917}"/>
              </a:ext>
            </a:extLst>
          </p:cNvPr>
          <p:cNvSpPr>
            <a:spLocks noGrp="1"/>
          </p:cNvSpPr>
          <p:nvPr>
            <p:ph type="title"/>
          </p:nvPr>
        </p:nvSpPr>
        <p:spPr/>
        <p:txBody>
          <a:bodyPr/>
          <a:lstStyle/>
          <a:p>
            <a:r>
              <a:rPr lang="en-GB" dirty="0"/>
              <a:t>Responding to change over following a plan</a:t>
            </a:r>
          </a:p>
        </p:txBody>
      </p:sp>
      <p:sp>
        <p:nvSpPr>
          <p:cNvPr id="3" name="Text Placeholder 2">
            <a:extLst>
              <a:ext uri="{FF2B5EF4-FFF2-40B4-BE49-F238E27FC236}">
                <a16:creationId xmlns:a16="http://schemas.microsoft.com/office/drawing/2014/main" id="{B3478D28-4A95-D306-F2B1-08BF1DC810A0}"/>
              </a:ext>
            </a:extLst>
          </p:cNvPr>
          <p:cNvSpPr>
            <a:spLocks noGrp="1"/>
          </p:cNvSpPr>
          <p:nvPr>
            <p:ph type="body" sz="quarter" idx="13"/>
          </p:nvPr>
        </p:nvSpPr>
        <p:spPr/>
        <p:txBody>
          <a:bodyPr/>
          <a:lstStyle/>
          <a:p>
            <a:endParaRPr lang="en-GB" dirty="0"/>
          </a:p>
        </p:txBody>
      </p:sp>
      <p:sp>
        <p:nvSpPr>
          <p:cNvPr id="4" name="Content Placeholder 3">
            <a:extLst>
              <a:ext uri="{FF2B5EF4-FFF2-40B4-BE49-F238E27FC236}">
                <a16:creationId xmlns:a16="http://schemas.microsoft.com/office/drawing/2014/main" id="{5A838009-B602-F816-3B4D-CD43FB429544}"/>
              </a:ext>
            </a:extLst>
          </p:cNvPr>
          <p:cNvSpPr>
            <a:spLocks noGrp="1"/>
          </p:cNvSpPr>
          <p:nvPr>
            <p:ph idx="1"/>
          </p:nvPr>
        </p:nvSpPr>
        <p:spPr/>
        <p:txBody>
          <a:bodyPr/>
          <a:lstStyle/>
          <a:p>
            <a:r>
              <a:rPr lang="en-GB" dirty="0"/>
              <a:t>Waterfall</a:t>
            </a:r>
          </a:p>
          <a:p>
            <a:pPr lvl="1"/>
            <a:r>
              <a:rPr lang="en-GB" dirty="0"/>
              <a:t>60% of features with Waterfall are not used</a:t>
            </a:r>
          </a:p>
          <a:p>
            <a:pPr lvl="1"/>
            <a:r>
              <a:rPr lang="en-GB" dirty="0"/>
              <a:t>Methods, requirements, cost and timing are set in the stone</a:t>
            </a:r>
          </a:p>
          <a:p>
            <a:r>
              <a:rPr lang="en-GB" dirty="0"/>
              <a:t>Agile</a:t>
            </a:r>
          </a:p>
          <a:p>
            <a:pPr lvl="1"/>
            <a:r>
              <a:rPr lang="en-GB" dirty="0"/>
              <a:t>Allows and embraces changes</a:t>
            </a:r>
          </a:p>
          <a:p>
            <a:endParaRPr lang="en-GB" dirty="0"/>
          </a:p>
        </p:txBody>
      </p:sp>
      <p:pic>
        <p:nvPicPr>
          <p:cNvPr id="6" name="Picture 5" descr="Text&#10;&#10;Description automatically generated">
            <a:extLst>
              <a:ext uri="{FF2B5EF4-FFF2-40B4-BE49-F238E27FC236}">
                <a16:creationId xmlns:a16="http://schemas.microsoft.com/office/drawing/2014/main" id="{EECC51BB-16E9-1D72-3F65-B246ACE29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127" y="4000500"/>
            <a:ext cx="7470779" cy="2349900"/>
          </a:xfrm>
          <a:prstGeom prst="rect">
            <a:avLst/>
          </a:prstGeom>
        </p:spPr>
      </p:pic>
    </p:spTree>
    <p:extLst>
      <p:ext uri="{BB962C8B-B14F-4D97-AF65-F5344CB8AC3E}">
        <p14:creationId xmlns:p14="http://schemas.microsoft.com/office/powerpoint/2010/main" val="44472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1" name="Group 390">
            <a:extLst>
              <a:ext uri="{FF2B5EF4-FFF2-40B4-BE49-F238E27FC236}">
                <a16:creationId xmlns:a16="http://schemas.microsoft.com/office/drawing/2014/main" id="{B605AA2F-1E0A-45AF-91A2-2D3FD3C70F8D}"/>
              </a:ext>
            </a:extLst>
          </p:cNvPr>
          <p:cNvGrpSpPr/>
          <p:nvPr/>
        </p:nvGrpSpPr>
        <p:grpSpPr>
          <a:xfrm rot="18000000">
            <a:off x="11290169" y="1328715"/>
            <a:ext cx="1227310" cy="1492756"/>
            <a:chOff x="3555368" y="5561832"/>
            <a:chExt cx="2220857" cy="2701191"/>
          </a:xfrm>
        </p:grpSpPr>
        <p:sp>
          <p:nvSpPr>
            <p:cNvPr id="392" name="Rectangle: Rounded Corners 391">
              <a:extLst>
                <a:ext uri="{FF2B5EF4-FFF2-40B4-BE49-F238E27FC236}">
                  <a16:creationId xmlns:a16="http://schemas.microsoft.com/office/drawing/2014/main" id="{6D223648-902C-4FCB-BD2D-61CEFF563EDE}"/>
                </a:ext>
              </a:extLst>
            </p:cNvPr>
            <p:cNvSpPr/>
            <p:nvPr/>
          </p:nvSpPr>
          <p:spPr>
            <a:xfrm rot="2700000">
              <a:off x="3555368" y="5561832"/>
              <a:ext cx="2220856" cy="2220856"/>
            </a:xfrm>
            <a:prstGeom prst="roundRect">
              <a:avLst/>
            </a:prstGeom>
            <a:noFill/>
            <a:ln w="381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393" name="Rectangle: Rounded Corners 392">
              <a:extLst>
                <a:ext uri="{FF2B5EF4-FFF2-40B4-BE49-F238E27FC236}">
                  <a16:creationId xmlns:a16="http://schemas.microsoft.com/office/drawing/2014/main" id="{9389D2E2-8630-46E0-B71F-219F10901D84}"/>
                </a:ext>
              </a:extLst>
            </p:cNvPr>
            <p:cNvSpPr/>
            <p:nvPr/>
          </p:nvSpPr>
          <p:spPr>
            <a:xfrm rot="2700000">
              <a:off x="3555368" y="6042167"/>
              <a:ext cx="2220857" cy="2220856"/>
            </a:xfrm>
            <a:prstGeom prst="roundRect">
              <a:avLst/>
            </a:prstGeom>
            <a:noFill/>
            <a:ln w="127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grpSp>
        <p:nvGrpSpPr>
          <p:cNvPr id="401" name="Group 400">
            <a:extLst>
              <a:ext uri="{FF2B5EF4-FFF2-40B4-BE49-F238E27FC236}">
                <a16:creationId xmlns:a16="http://schemas.microsoft.com/office/drawing/2014/main" id="{0F9969F6-0633-4E8D-8F32-3F1150D6FD14}"/>
              </a:ext>
            </a:extLst>
          </p:cNvPr>
          <p:cNvGrpSpPr/>
          <p:nvPr/>
        </p:nvGrpSpPr>
        <p:grpSpPr>
          <a:xfrm rot="540320">
            <a:off x="3876762" y="6497889"/>
            <a:ext cx="2407430" cy="2928116"/>
            <a:chOff x="3555368" y="5561832"/>
            <a:chExt cx="2220857" cy="2701191"/>
          </a:xfrm>
        </p:grpSpPr>
        <p:sp>
          <p:nvSpPr>
            <p:cNvPr id="402" name="Rectangle: Rounded Corners 401">
              <a:extLst>
                <a:ext uri="{FF2B5EF4-FFF2-40B4-BE49-F238E27FC236}">
                  <a16:creationId xmlns:a16="http://schemas.microsoft.com/office/drawing/2014/main" id="{B3120985-644A-4966-B3AD-B33A7FCF31D5}"/>
                </a:ext>
              </a:extLst>
            </p:cNvPr>
            <p:cNvSpPr/>
            <p:nvPr/>
          </p:nvSpPr>
          <p:spPr>
            <a:xfrm rot="2700000">
              <a:off x="3555368" y="5561832"/>
              <a:ext cx="2220856" cy="2220856"/>
            </a:xfrm>
            <a:prstGeom prst="roundRect">
              <a:avLst/>
            </a:prstGeom>
            <a:noFill/>
            <a:ln w="381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403" name="Rectangle: Rounded Corners 402">
              <a:extLst>
                <a:ext uri="{FF2B5EF4-FFF2-40B4-BE49-F238E27FC236}">
                  <a16:creationId xmlns:a16="http://schemas.microsoft.com/office/drawing/2014/main" id="{AFEA45A8-03FA-428D-A7C6-64FCFD50B934}"/>
                </a:ext>
              </a:extLst>
            </p:cNvPr>
            <p:cNvSpPr/>
            <p:nvPr/>
          </p:nvSpPr>
          <p:spPr>
            <a:xfrm rot="2700000">
              <a:off x="3555368" y="6042167"/>
              <a:ext cx="2220857" cy="2220856"/>
            </a:xfrm>
            <a:prstGeom prst="roundRect">
              <a:avLst/>
            </a:prstGeom>
            <a:noFill/>
            <a:ln w="127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sp>
        <p:nvSpPr>
          <p:cNvPr id="37" name="Textfeld 36">
            <a:extLst>
              <a:ext uri="{FF2B5EF4-FFF2-40B4-BE49-F238E27FC236}">
                <a16:creationId xmlns:a16="http://schemas.microsoft.com/office/drawing/2014/main" id="{FFFEE097-63F2-4A80-8C2F-90E80EFC0F66}"/>
              </a:ext>
            </a:extLst>
          </p:cNvPr>
          <p:cNvSpPr txBox="1"/>
          <p:nvPr/>
        </p:nvSpPr>
        <p:spPr bwMode="gray">
          <a:xfrm>
            <a:off x="2189879" y="1370327"/>
            <a:ext cx="7810344" cy="1031879"/>
          </a:xfrm>
          <a:prstGeom prst="rect">
            <a:avLst/>
          </a:prstGeom>
          <a:noFill/>
        </p:spPr>
        <p:txBody>
          <a:bodyPr wrap="square" lIns="0" tIns="0" rIns="0" bIns="0">
            <a:noAutofit/>
          </a:bodyPr>
          <a:lstStyle/>
          <a:p>
            <a:pPr algn="ctr">
              <a:lnSpc>
                <a:spcPct val="150000"/>
              </a:lnSpc>
              <a:spcAft>
                <a:spcPts val="500"/>
              </a:spcAft>
            </a:pPr>
            <a:r>
              <a:rPr lang="en-US" sz="1200" dirty="0">
                <a:solidFill>
                  <a:schemeClr val="tx1">
                    <a:lumMod val="50000"/>
                    <a:lumOff val="50000"/>
                  </a:schemeClr>
                </a:solidFill>
                <a:latin typeface="Century Gothic" panose="020B0502020202020204" pitchFamily="34" charset="0"/>
              </a:rPr>
              <a:t>Agile project management utilizes the principles and application of Agile software development. Unlike traditional project management, the agile methodology encourages customer needs and collaboration, minimizes resources, increase flexibility to bring rapid iterations and faster turnaround times.</a:t>
            </a:r>
          </a:p>
        </p:txBody>
      </p:sp>
      <p:sp>
        <p:nvSpPr>
          <p:cNvPr id="38" name="Textfeld 37">
            <a:extLst>
              <a:ext uri="{FF2B5EF4-FFF2-40B4-BE49-F238E27FC236}">
                <a16:creationId xmlns:a16="http://schemas.microsoft.com/office/drawing/2014/main" id="{6C179510-36E0-43FA-85B8-1CE00BBF87B4}"/>
              </a:ext>
            </a:extLst>
          </p:cNvPr>
          <p:cNvSpPr txBox="1"/>
          <p:nvPr/>
        </p:nvSpPr>
        <p:spPr bwMode="gray">
          <a:xfrm>
            <a:off x="3897191" y="734382"/>
            <a:ext cx="4397618" cy="461374"/>
          </a:xfrm>
          <a:prstGeom prst="rect">
            <a:avLst/>
          </a:prstGeom>
          <a:noFill/>
        </p:spPr>
        <p:txBody>
          <a:bodyPr wrap="square" lIns="0" tIns="18000" rIns="0" bIns="0" anchor="ctr">
            <a:spAutoFit/>
          </a:bodyPr>
          <a:lstStyle/>
          <a:p>
            <a:pPr algn="ctr">
              <a:lnSpc>
                <a:spcPct val="90000"/>
              </a:lnSpc>
              <a:spcAft>
                <a:spcPts val="500"/>
              </a:spcAft>
            </a:pPr>
            <a:r>
              <a:rPr lang="en-US" sz="3200" b="1" dirty="0">
                <a:solidFill>
                  <a:schemeClr val="tx1">
                    <a:lumMod val="50000"/>
                    <a:lumOff val="50000"/>
                  </a:schemeClr>
                </a:solidFill>
                <a:latin typeface="Century Gothic" panose="020B0502020202020204" pitchFamily="34" charset="0"/>
              </a:rPr>
              <a:t>THE AGILE METHOD</a:t>
            </a:r>
          </a:p>
        </p:txBody>
      </p:sp>
      <p:sp>
        <p:nvSpPr>
          <p:cNvPr id="42" name="Freeform: Shape 41">
            <a:extLst>
              <a:ext uri="{FF2B5EF4-FFF2-40B4-BE49-F238E27FC236}">
                <a16:creationId xmlns:a16="http://schemas.microsoft.com/office/drawing/2014/main" id="{CB86FCDA-FDF8-4C98-8449-D4E21BFA0A08}"/>
              </a:ext>
            </a:extLst>
          </p:cNvPr>
          <p:cNvSpPr/>
          <p:nvPr/>
        </p:nvSpPr>
        <p:spPr>
          <a:xfrm rot="10800000" flipH="1">
            <a:off x="7148396" y="3030750"/>
            <a:ext cx="4517618" cy="2711380"/>
          </a:xfrm>
          <a:custGeom>
            <a:avLst/>
            <a:gdLst>
              <a:gd name="connsiteX0" fmla="*/ 4046615 w 4964894"/>
              <a:gd name="connsiteY0" fmla="*/ 2979824 h 2979825"/>
              <a:gd name="connsiteX1" fmla="*/ 2575610 w 4964894"/>
              <a:gd name="connsiteY1" fmla="*/ 2979824 h 2979825"/>
              <a:gd name="connsiteX2" fmla="*/ 2492376 w 4964894"/>
              <a:gd name="connsiteY2" fmla="*/ 2979824 h 2979825"/>
              <a:gd name="connsiteX3" fmla="*/ 1576577 w 4964894"/>
              <a:gd name="connsiteY3" fmla="*/ 2979824 h 2979825"/>
              <a:gd name="connsiteX4" fmla="*/ 1021371 w 4964894"/>
              <a:gd name="connsiteY4" fmla="*/ 2979824 h 2979825"/>
              <a:gd name="connsiteX5" fmla="*/ 22338 w 4964894"/>
              <a:gd name="connsiteY5" fmla="*/ 2979824 h 2979825"/>
              <a:gd name="connsiteX6" fmla="*/ 2966 w 4964894"/>
              <a:gd name="connsiteY6" fmla="*/ 2977322 h 2979825"/>
              <a:gd name="connsiteX7" fmla="*/ 22861 w 4964894"/>
              <a:gd name="connsiteY7" fmla="*/ 2974667 h 2979825"/>
              <a:gd name="connsiteX8" fmla="*/ 58680 w 4964894"/>
              <a:gd name="connsiteY8" fmla="*/ 2959264 h 2979825"/>
              <a:gd name="connsiteX9" fmla="*/ 114296 w 4964894"/>
              <a:gd name="connsiteY9" fmla="*/ 2897309 h 2979825"/>
              <a:gd name="connsiteX10" fmla="*/ 884582 w 4964894"/>
              <a:gd name="connsiteY10" fmla="*/ 1563821 h 2979825"/>
              <a:gd name="connsiteX11" fmla="*/ 902491 w 4964894"/>
              <a:gd name="connsiteY11" fmla="*/ 1490413 h 2979825"/>
              <a:gd name="connsiteX12" fmla="*/ 882696 w 4964894"/>
              <a:gd name="connsiteY12" fmla="*/ 1414521 h 2979825"/>
              <a:gd name="connsiteX13" fmla="*/ 103927 w 4964894"/>
              <a:gd name="connsiteY13" fmla="*/ 66958 h 2979825"/>
              <a:gd name="connsiteX14" fmla="*/ 48311 w 4964894"/>
              <a:gd name="connsiteY14" fmla="*/ 17146 h 2979825"/>
              <a:gd name="connsiteX15" fmla="*/ 12688 w 4964894"/>
              <a:gd name="connsiteY15" fmla="*/ 3934 h 2979825"/>
              <a:gd name="connsiteX16" fmla="*/ 0 w 4964894"/>
              <a:gd name="connsiteY16" fmla="*/ 2623 h 2979825"/>
              <a:gd name="connsiteX17" fmla="*/ 898 w 4964894"/>
              <a:gd name="connsiteY17" fmla="*/ 2446 h 2979825"/>
              <a:gd name="connsiteX18" fmla="*/ 21866 w 4964894"/>
              <a:gd name="connsiteY18" fmla="*/ 1691 h 2979825"/>
              <a:gd name="connsiteX19" fmla="*/ 1567308 w 4964894"/>
              <a:gd name="connsiteY19" fmla="*/ 36 h 2979825"/>
              <a:gd name="connsiteX20" fmla="*/ 1577564 w 4964894"/>
              <a:gd name="connsiteY20" fmla="*/ 1095 h 2979825"/>
              <a:gd name="connsiteX21" fmla="*/ 2566341 w 4964894"/>
              <a:gd name="connsiteY21" fmla="*/ 36 h 2979825"/>
              <a:gd name="connsiteX22" fmla="*/ 2581442 w 4964894"/>
              <a:gd name="connsiteY22" fmla="*/ 1596 h 2979825"/>
              <a:gd name="connsiteX23" fmla="*/ 4037346 w 4964894"/>
              <a:gd name="connsiteY23" fmla="*/ 36 h 2979825"/>
              <a:gd name="connsiteX24" fmla="*/ 4110714 w 4964894"/>
              <a:gd name="connsiteY24" fmla="*/ 17146 h 2979825"/>
              <a:gd name="connsiteX25" fmla="*/ 4166329 w 4964894"/>
              <a:gd name="connsiteY25" fmla="*/ 66959 h 2979825"/>
              <a:gd name="connsiteX26" fmla="*/ 4945099 w 4964894"/>
              <a:gd name="connsiteY26" fmla="*/ 1414521 h 2979825"/>
              <a:gd name="connsiteX27" fmla="*/ 4964894 w 4964894"/>
              <a:gd name="connsiteY27" fmla="*/ 1490413 h 2979825"/>
              <a:gd name="connsiteX28" fmla="*/ 4946984 w 4964894"/>
              <a:gd name="connsiteY28" fmla="*/ 1563821 h 2979825"/>
              <a:gd name="connsiteX29" fmla="*/ 4176698 w 4964894"/>
              <a:gd name="connsiteY29" fmla="*/ 2897309 h 2979825"/>
              <a:gd name="connsiteX30" fmla="*/ 4121083 w 4964894"/>
              <a:gd name="connsiteY30" fmla="*/ 2959265 h 2979825"/>
              <a:gd name="connsiteX31" fmla="*/ 4046615 w 4964894"/>
              <a:gd name="connsiteY31" fmla="*/ 2979824 h 297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64894" h="2979825">
                <a:moveTo>
                  <a:pt x="4046615" y="2979824"/>
                </a:moveTo>
                <a:lnTo>
                  <a:pt x="2575610" y="2979824"/>
                </a:lnTo>
                <a:lnTo>
                  <a:pt x="2492376" y="2979824"/>
                </a:lnTo>
                <a:lnTo>
                  <a:pt x="1576577" y="2979824"/>
                </a:lnTo>
                <a:lnTo>
                  <a:pt x="1021371" y="2979824"/>
                </a:lnTo>
                <a:lnTo>
                  <a:pt x="22338" y="2979824"/>
                </a:lnTo>
                <a:lnTo>
                  <a:pt x="2966" y="2977322"/>
                </a:lnTo>
                <a:lnTo>
                  <a:pt x="22861" y="2974667"/>
                </a:lnTo>
                <a:cubicBezTo>
                  <a:pt x="35390" y="2971200"/>
                  <a:pt x="47448" y="2966026"/>
                  <a:pt x="58680" y="2959264"/>
                </a:cubicBezTo>
                <a:cubicBezTo>
                  <a:pt x="82875" y="2944500"/>
                  <a:pt x="102199" y="2922975"/>
                  <a:pt x="114296" y="2897309"/>
                </a:cubicBezTo>
                <a:lnTo>
                  <a:pt x="884582" y="1563821"/>
                </a:lnTo>
                <a:cubicBezTo>
                  <a:pt x="896364" y="1541054"/>
                  <a:pt x="902491" y="1515940"/>
                  <a:pt x="902491" y="1490413"/>
                </a:cubicBezTo>
                <a:cubicBezTo>
                  <a:pt x="902334" y="1463782"/>
                  <a:pt x="895579" y="1437703"/>
                  <a:pt x="882696" y="1414521"/>
                </a:cubicBezTo>
                <a:lnTo>
                  <a:pt x="103927" y="66958"/>
                </a:lnTo>
                <a:cubicBezTo>
                  <a:pt x="89788" y="45985"/>
                  <a:pt x="70621" y="28736"/>
                  <a:pt x="48311" y="17146"/>
                </a:cubicBezTo>
                <a:cubicBezTo>
                  <a:pt x="37000" y="11212"/>
                  <a:pt x="25021" y="6797"/>
                  <a:pt x="12688" y="3934"/>
                </a:cubicBezTo>
                <a:lnTo>
                  <a:pt x="0" y="2623"/>
                </a:lnTo>
                <a:lnTo>
                  <a:pt x="898" y="2446"/>
                </a:lnTo>
                <a:cubicBezTo>
                  <a:pt x="7825" y="1639"/>
                  <a:pt x="14836" y="1381"/>
                  <a:pt x="21866" y="1691"/>
                </a:cubicBezTo>
                <a:lnTo>
                  <a:pt x="1567308" y="36"/>
                </a:lnTo>
                <a:lnTo>
                  <a:pt x="1577564" y="1095"/>
                </a:lnTo>
                <a:lnTo>
                  <a:pt x="2566341" y="36"/>
                </a:lnTo>
                <a:lnTo>
                  <a:pt x="2581442" y="1596"/>
                </a:lnTo>
                <a:lnTo>
                  <a:pt x="4037346" y="36"/>
                </a:lnTo>
                <a:cubicBezTo>
                  <a:pt x="4062797" y="-516"/>
                  <a:pt x="4088091" y="5280"/>
                  <a:pt x="4110714" y="17146"/>
                </a:cubicBezTo>
                <a:cubicBezTo>
                  <a:pt x="4133023" y="28737"/>
                  <a:pt x="4152190" y="45985"/>
                  <a:pt x="4166329" y="66959"/>
                </a:cubicBezTo>
                <a:lnTo>
                  <a:pt x="4945099" y="1414521"/>
                </a:lnTo>
                <a:cubicBezTo>
                  <a:pt x="4957981" y="1437703"/>
                  <a:pt x="4964737" y="1463782"/>
                  <a:pt x="4964894" y="1490413"/>
                </a:cubicBezTo>
                <a:cubicBezTo>
                  <a:pt x="4964894" y="1515940"/>
                  <a:pt x="4958767" y="1541054"/>
                  <a:pt x="4946984" y="1563821"/>
                </a:cubicBezTo>
                <a:lnTo>
                  <a:pt x="4176698" y="2897309"/>
                </a:lnTo>
                <a:cubicBezTo>
                  <a:pt x="4164601" y="2922975"/>
                  <a:pt x="4145277" y="2944500"/>
                  <a:pt x="4121083" y="2959265"/>
                </a:cubicBezTo>
                <a:cubicBezTo>
                  <a:pt x="4098617" y="2972787"/>
                  <a:pt x="4072852" y="2979963"/>
                  <a:pt x="4046615" y="2979824"/>
                </a:cubicBezTo>
                <a:close/>
              </a:path>
            </a:pathLst>
          </a:custGeom>
          <a:solidFill>
            <a:srgbClr val="DCE9EB"/>
          </a:solidFill>
          <a:ln w="38100" cap="flat">
            <a:noFill/>
            <a:miter lim="400000"/>
          </a:ln>
          <a:effectLst/>
        </p:spPr>
        <p:txBody>
          <a:bodyPr wrap="square" lIns="50800" tIns="50800" rIns="50800" bIns="50800" numCol="1" anchor="ctr">
            <a:noAutofit/>
          </a:bodyPr>
          <a:lstStyle/>
          <a:p>
            <a:pPr algn="ctr" defTabSz="825500" hangingPunct="0"/>
            <a:endParaRPr sz="3200" kern="0">
              <a:solidFill>
                <a:srgbClr val="FFFFFF"/>
              </a:solidFill>
              <a:latin typeface="Century Gothic" panose="020B0502020202020204" pitchFamily="34" charset="0"/>
            </a:endParaRPr>
          </a:p>
        </p:txBody>
      </p:sp>
      <p:sp>
        <p:nvSpPr>
          <p:cNvPr id="41" name="Freeform: Shape 40">
            <a:extLst>
              <a:ext uri="{FF2B5EF4-FFF2-40B4-BE49-F238E27FC236}">
                <a16:creationId xmlns:a16="http://schemas.microsoft.com/office/drawing/2014/main" id="{038C986B-3CB2-417D-9307-7B81DDE40F42}"/>
              </a:ext>
            </a:extLst>
          </p:cNvPr>
          <p:cNvSpPr/>
          <p:nvPr/>
        </p:nvSpPr>
        <p:spPr>
          <a:xfrm rot="10800000">
            <a:off x="525986" y="3030750"/>
            <a:ext cx="4517618" cy="2711380"/>
          </a:xfrm>
          <a:custGeom>
            <a:avLst/>
            <a:gdLst>
              <a:gd name="connsiteX0" fmla="*/ 4046615 w 4964894"/>
              <a:gd name="connsiteY0" fmla="*/ 2979824 h 2979825"/>
              <a:gd name="connsiteX1" fmla="*/ 2575610 w 4964894"/>
              <a:gd name="connsiteY1" fmla="*/ 2979824 h 2979825"/>
              <a:gd name="connsiteX2" fmla="*/ 2492376 w 4964894"/>
              <a:gd name="connsiteY2" fmla="*/ 2979824 h 2979825"/>
              <a:gd name="connsiteX3" fmla="*/ 1576577 w 4964894"/>
              <a:gd name="connsiteY3" fmla="*/ 2979824 h 2979825"/>
              <a:gd name="connsiteX4" fmla="*/ 1021371 w 4964894"/>
              <a:gd name="connsiteY4" fmla="*/ 2979824 h 2979825"/>
              <a:gd name="connsiteX5" fmla="*/ 22338 w 4964894"/>
              <a:gd name="connsiteY5" fmla="*/ 2979824 h 2979825"/>
              <a:gd name="connsiteX6" fmla="*/ 2966 w 4964894"/>
              <a:gd name="connsiteY6" fmla="*/ 2977322 h 2979825"/>
              <a:gd name="connsiteX7" fmla="*/ 22861 w 4964894"/>
              <a:gd name="connsiteY7" fmla="*/ 2974667 h 2979825"/>
              <a:gd name="connsiteX8" fmla="*/ 58680 w 4964894"/>
              <a:gd name="connsiteY8" fmla="*/ 2959264 h 2979825"/>
              <a:gd name="connsiteX9" fmla="*/ 114296 w 4964894"/>
              <a:gd name="connsiteY9" fmla="*/ 2897309 h 2979825"/>
              <a:gd name="connsiteX10" fmla="*/ 884582 w 4964894"/>
              <a:gd name="connsiteY10" fmla="*/ 1563821 h 2979825"/>
              <a:gd name="connsiteX11" fmla="*/ 902491 w 4964894"/>
              <a:gd name="connsiteY11" fmla="*/ 1490413 h 2979825"/>
              <a:gd name="connsiteX12" fmla="*/ 882696 w 4964894"/>
              <a:gd name="connsiteY12" fmla="*/ 1414521 h 2979825"/>
              <a:gd name="connsiteX13" fmla="*/ 103927 w 4964894"/>
              <a:gd name="connsiteY13" fmla="*/ 66958 h 2979825"/>
              <a:gd name="connsiteX14" fmla="*/ 48311 w 4964894"/>
              <a:gd name="connsiteY14" fmla="*/ 17146 h 2979825"/>
              <a:gd name="connsiteX15" fmla="*/ 12688 w 4964894"/>
              <a:gd name="connsiteY15" fmla="*/ 3934 h 2979825"/>
              <a:gd name="connsiteX16" fmla="*/ 0 w 4964894"/>
              <a:gd name="connsiteY16" fmla="*/ 2623 h 2979825"/>
              <a:gd name="connsiteX17" fmla="*/ 898 w 4964894"/>
              <a:gd name="connsiteY17" fmla="*/ 2446 h 2979825"/>
              <a:gd name="connsiteX18" fmla="*/ 21866 w 4964894"/>
              <a:gd name="connsiteY18" fmla="*/ 1691 h 2979825"/>
              <a:gd name="connsiteX19" fmla="*/ 1567308 w 4964894"/>
              <a:gd name="connsiteY19" fmla="*/ 36 h 2979825"/>
              <a:gd name="connsiteX20" fmla="*/ 1577564 w 4964894"/>
              <a:gd name="connsiteY20" fmla="*/ 1095 h 2979825"/>
              <a:gd name="connsiteX21" fmla="*/ 2566341 w 4964894"/>
              <a:gd name="connsiteY21" fmla="*/ 36 h 2979825"/>
              <a:gd name="connsiteX22" fmla="*/ 2581442 w 4964894"/>
              <a:gd name="connsiteY22" fmla="*/ 1596 h 2979825"/>
              <a:gd name="connsiteX23" fmla="*/ 4037346 w 4964894"/>
              <a:gd name="connsiteY23" fmla="*/ 36 h 2979825"/>
              <a:gd name="connsiteX24" fmla="*/ 4110714 w 4964894"/>
              <a:gd name="connsiteY24" fmla="*/ 17146 h 2979825"/>
              <a:gd name="connsiteX25" fmla="*/ 4166329 w 4964894"/>
              <a:gd name="connsiteY25" fmla="*/ 66959 h 2979825"/>
              <a:gd name="connsiteX26" fmla="*/ 4945099 w 4964894"/>
              <a:gd name="connsiteY26" fmla="*/ 1414521 h 2979825"/>
              <a:gd name="connsiteX27" fmla="*/ 4964894 w 4964894"/>
              <a:gd name="connsiteY27" fmla="*/ 1490413 h 2979825"/>
              <a:gd name="connsiteX28" fmla="*/ 4946984 w 4964894"/>
              <a:gd name="connsiteY28" fmla="*/ 1563821 h 2979825"/>
              <a:gd name="connsiteX29" fmla="*/ 4176698 w 4964894"/>
              <a:gd name="connsiteY29" fmla="*/ 2897309 h 2979825"/>
              <a:gd name="connsiteX30" fmla="*/ 4121083 w 4964894"/>
              <a:gd name="connsiteY30" fmla="*/ 2959265 h 2979825"/>
              <a:gd name="connsiteX31" fmla="*/ 4046615 w 4964894"/>
              <a:gd name="connsiteY31" fmla="*/ 2979824 h 297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64894" h="2979825">
                <a:moveTo>
                  <a:pt x="4046615" y="2979824"/>
                </a:moveTo>
                <a:lnTo>
                  <a:pt x="2575610" y="2979824"/>
                </a:lnTo>
                <a:lnTo>
                  <a:pt x="2492376" y="2979824"/>
                </a:lnTo>
                <a:lnTo>
                  <a:pt x="1576577" y="2979824"/>
                </a:lnTo>
                <a:lnTo>
                  <a:pt x="1021371" y="2979824"/>
                </a:lnTo>
                <a:lnTo>
                  <a:pt x="22338" y="2979824"/>
                </a:lnTo>
                <a:lnTo>
                  <a:pt x="2966" y="2977322"/>
                </a:lnTo>
                <a:lnTo>
                  <a:pt x="22861" y="2974667"/>
                </a:lnTo>
                <a:cubicBezTo>
                  <a:pt x="35390" y="2971200"/>
                  <a:pt x="47448" y="2966026"/>
                  <a:pt x="58680" y="2959264"/>
                </a:cubicBezTo>
                <a:cubicBezTo>
                  <a:pt x="82875" y="2944500"/>
                  <a:pt x="102199" y="2922975"/>
                  <a:pt x="114296" y="2897309"/>
                </a:cubicBezTo>
                <a:lnTo>
                  <a:pt x="884582" y="1563821"/>
                </a:lnTo>
                <a:cubicBezTo>
                  <a:pt x="896364" y="1541054"/>
                  <a:pt x="902491" y="1515940"/>
                  <a:pt x="902491" y="1490413"/>
                </a:cubicBezTo>
                <a:cubicBezTo>
                  <a:pt x="902334" y="1463782"/>
                  <a:pt x="895579" y="1437703"/>
                  <a:pt x="882696" y="1414521"/>
                </a:cubicBezTo>
                <a:lnTo>
                  <a:pt x="103927" y="66958"/>
                </a:lnTo>
                <a:cubicBezTo>
                  <a:pt x="89788" y="45985"/>
                  <a:pt x="70621" y="28736"/>
                  <a:pt x="48311" y="17146"/>
                </a:cubicBezTo>
                <a:cubicBezTo>
                  <a:pt x="37000" y="11212"/>
                  <a:pt x="25021" y="6797"/>
                  <a:pt x="12688" y="3934"/>
                </a:cubicBezTo>
                <a:lnTo>
                  <a:pt x="0" y="2623"/>
                </a:lnTo>
                <a:lnTo>
                  <a:pt x="898" y="2446"/>
                </a:lnTo>
                <a:cubicBezTo>
                  <a:pt x="7825" y="1639"/>
                  <a:pt x="14836" y="1381"/>
                  <a:pt x="21866" y="1691"/>
                </a:cubicBezTo>
                <a:lnTo>
                  <a:pt x="1567308" y="36"/>
                </a:lnTo>
                <a:lnTo>
                  <a:pt x="1577564" y="1095"/>
                </a:lnTo>
                <a:lnTo>
                  <a:pt x="2566341" y="36"/>
                </a:lnTo>
                <a:lnTo>
                  <a:pt x="2581442" y="1596"/>
                </a:lnTo>
                <a:lnTo>
                  <a:pt x="4037346" y="36"/>
                </a:lnTo>
                <a:cubicBezTo>
                  <a:pt x="4062797" y="-516"/>
                  <a:pt x="4088091" y="5280"/>
                  <a:pt x="4110714" y="17146"/>
                </a:cubicBezTo>
                <a:cubicBezTo>
                  <a:pt x="4133023" y="28737"/>
                  <a:pt x="4152190" y="45985"/>
                  <a:pt x="4166329" y="66959"/>
                </a:cubicBezTo>
                <a:lnTo>
                  <a:pt x="4945099" y="1414521"/>
                </a:lnTo>
                <a:cubicBezTo>
                  <a:pt x="4957981" y="1437703"/>
                  <a:pt x="4964737" y="1463782"/>
                  <a:pt x="4964894" y="1490413"/>
                </a:cubicBezTo>
                <a:cubicBezTo>
                  <a:pt x="4964894" y="1515940"/>
                  <a:pt x="4958767" y="1541054"/>
                  <a:pt x="4946984" y="1563821"/>
                </a:cubicBezTo>
                <a:lnTo>
                  <a:pt x="4176698" y="2897309"/>
                </a:lnTo>
                <a:cubicBezTo>
                  <a:pt x="4164601" y="2922975"/>
                  <a:pt x="4145277" y="2944500"/>
                  <a:pt x="4121083" y="2959265"/>
                </a:cubicBezTo>
                <a:cubicBezTo>
                  <a:pt x="4098617" y="2972787"/>
                  <a:pt x="4072852" y="2979963"/>
                  <a:pt x="4046615" y="2979824"/>
                </a:cubicBezTo>
                <a:close/>
              </a:path>
            </a:pathLst>
          </a:custGeom>
          <a:solidFill>
            <a:srgbClr val="DCE9EB"/>
          </a:solidFill>
          <a:ln w="38100" cap="flat">
            <a:noFill/>
            <a:miter lim="400000"/>
          </a:ln>
          <a:effectLst/>
        </p:spPr>
        <p:txBody>
          <a:bodyPr wrap="square" lIns="50800" tIns="50800" rIns="50800" bIns="50800" numCol="1" anchor="ctr">
            <a:noAutofit/>
          </a:bodyPr>
          <a:lstStyle/>
          <a:p>
            <a:pPr algn="ctr" defTabSz="825500" hangingPunct="0"/>
            <a:endParaRPr sz="3200" kern="0">
              <a:solidFill>
                <a:srgbClr val="FFFFFF"/>
              </a:solidFill>
              <a:latin typeface="Century Gothic" panose="020B0502020202020204" pitchFamily="34" charset="0"/>
            </a:endParaRPr>
          </a:p>
        </p:txBody>
      </p:sp>
      <p:sp>
        <p:nvSpPr>
          <p:cNvPr id="36" name="Rechteck 35">
            <a:extLst>
              <a:ext uri="{FF2B5EF4-FFF2-40B4-BE49-F238E27FC236}">
                <a16:creationId xmlns:a16="http://schemas.microsoft.com/office/drawing/2014/main" id="{4B0AC662-4D21-4E02-85ED-0570421A4D2F}"/>
              </a:ext>
            </a:extLst>
          </p:cNvPr>
          <p:cNvSpPr/>
          <p:nvPr/>
        </p:nvSpPr>
        <p:spPr bwMode="gray">
          <a:xfrm>
            <a:off x="8858282" y="3419048"/>
            <a:ext cx="2083696" cy="1934697"/>
          </a:xfrm>
          <a:prstGeom prst="rect">
            <a:avLst/>
          </a:prstGeom>
          <a:noFill/>
          <a:ln w="12700">
            <a:noFill/>
            <a:round/>
            <a:headEnd/>
            <a:tailEnd/>
          </a:ln>
        </p:spPr>
        <p:txBody>
          <a:bodyPr wrap="square" lIns="0" tIns="0" rIns="0" bIns="0" rtlCol="0" anchor="t" anchorCtr="0">
            <a:spAutoFit/>
          </a:bodyPr>
          <a:lstStyle/>
          <a:p>
            <a:pPr>
              <a:lnSpc>
                <a:spcPct val="150000"/>
              </a:lnSpc>
              <a:spcAft>
                <a:spcPts val="800"/>
              </a:spcAft>
            </a:pPr>
            <a:r>
              <a:rPr lang="en-US" sz="1200" dirty="0">
                <a:latin typeface="Century Gothic" panose="020B0502020202020204" pitchFamily="34" charset="0"/>
              </a:rPr>
              <a:t>Contact negotiation</a:t>
            </a:r>
          </a:p>
          <a:p>
            <a:pPr>
              <a:lnSpc>
                <a:spcPct val="150000"/>
              </a:lnSpc>
              <a:spcAft>
                <a:spcPts val="800"/>
              </a:spcAft>
            </a:pPr>
            <a:r>
              <a:rPr lang="en-US" sz="1200" dirty="0">
                <a:latin typeface="Century Gothic" panose="020B0502020202020204" pitchFamily="34" charset="0"/>
              </a:rPr>
              <a:t>Rigid planning</a:t>
            </a:r>
          </a:p>
          <a:p>
            <a:pPr>
              <a:lnSpc>
                <a:spcPct val="150000"/>
              </a:lnSpc>
              <a:spcAft>
                <a:spcPts val="800"/>
              </a:spcAft>
            </a:pPr>
            <a:r>
              <a:rPr lang="en-US" sz="1200" dirty="0">
                <a:latin typeface="Century Gothic" panose="020B0502020202020204" pitchFamily="34" charset="0"/>
              </a:rPr>
              <a:t>Comprehensive documentation</a:t>
            </a:r>
          </a:p>
          <a:p>
            <a:pPr>
              <a:lnSpc>
                <a:spcPct val="150000"/>
              </a:lnSpc>
              <a:spcAft>
                <a:spcPts val="800"/>
              </a:spcAft>
            </a:pPr>
            <a:r>
              <a:rPr lang="en-US" sz="1200" dirty="0">
                <a:latin typeface="Century Gothic" panose="020B0502020202020204" pitchFamily="34" charset="0"/>
              </a:rPr>
              <a:t>Delayed business value due to longer release cycles</a:t>
            </a:r>
          </a:p>
        </p:txBody>
      </p:sp>
      <p:sp>
        <p:nvSpPr>
          <p:cNvPr id="60" name="Rechteck 35">
            <a:extLst>
              <a:ext uri="{FF2B5EF4-FFF2-40B4-BE49-F238E27FC236}">
                <a16:creationId xmlns:a16="http://schemas.microsoft.com/office/drawing/2014/main" id="{891176DA-D184-44F9-85A4-B59B34B4A73E}"/>
              </a:ext>
            </a:extLst>
          </p:cNvPr>
          <p:cNvSpPr/>
          <p:nvPr/>
        </p:nvSpPr>
        <p:spPr bwMode="gray">
          <a:xfrm>
            <a:off x="930128" y="3367753"/>
            <a:ext cx="2408239" cy="2037289"/>
          </a:xfrm>
          <a:prstGeom prst="rect">
            <a:avLst/>
          </a:prstGeom>
          <a:noFill/>
          <a:ln w="12700">
            <a:noFill/>
            <a:round/>
            <a:headEnd/>
            <a:tailEnd/>
          </a:ln>
        </p:spPr>
        <p:txBody>
          <a:bodyPr wrap="square" lIns="0" tIns="0" rIns="0" bIns="0" rtlCol="0" anchor="t" anchorCtr="0">
            <a:spAutoFit/>
          </a:bodyPr>
          <a:lstStyle/>
          <a:p>
            <a:pPr algn="r">
              <a:lnSpc>
                <a:spcPct val="150000"/>
              </a:lnSpc>
              <a:spcAft>
                <a:spcPts val="800"/>
              </a:spcAft>
            </a:pPr>
            <a:r>
              <a:rPr lang="en-US" sz="1200" dirty="0">
                <a:latin typeface="Century Gothic" panose="020B0502020202020204" pitchFamily="34" charset="0"/>
              </a:rPr>
              <a:t>Customer centricity</a:t>
            </a:r>
          </a:p>
          <a:p>
            <a:pPr algn="r">
              <a:lnSpc>
                <a:spcPct val="150000"/>
              </a:lnSpc>
              <a:spcAft>
                <a:spcPts val="800"/>
              </a:spcAft>
            </a:pPr>
            <a:r>
              <a:rPr lang="en-US" sz="1200" dirty="0">
                <a:latin typeface="Century Gothic" panose="020B0502020202020204" pitchFamily="34" charset="0"/>
              </a:rPr>
              <a:t>Flexibility</a:t>
            </a:r>
          </a:p>
          <a:p>
            <a:pPr algn="r">
              <a:lnSpc>
                <a:spcPct val="150000"/>
              </a:lnSpc>
              <a:spcAft>
                <a:spcPts val="800"/>
              </a:spcAft>
            </a:pPr>
            <a:r>
              <a:rPr lang="en-US" sz="1200" dirty="0">
                <a:latin typeface="Century Gothic" panose="020B0502020202020204" pitchFamily="34" charset="0"/>
              </a:rPr>
              <a:t>Working solutions</a:t>
            </a:r>
          </a:p>
          <a:p>
            <a:pPr algn="r">
              <a:lnSpc>
                <a:spcPct val="150000"/>
              </a:lnSpc>
              <a:spcAft>
                <a:spcPts val="800"/>
              </a:spcAft>
            </a:pPr>
            <a:r>
              <a:rPr lang="en-US" sz="1200" dirty="0">
                <a:latin typeface="Century Gothic" panose="020B0502020202020204" pitchFamily="34" charset="0"/>
              </a:rPr>
              <a:t>Maximum business value</a:t>
            </a:r>
            <a:br>
              <a:rPr lang="en-US" sz="1200" dirty="0">
                <a:latin typeface="Century Gothic" panose="020B0502020202020204" pitchFamily="34" charset="0"/>
              </a:rPr>
            </a:br>
            <a:r>
              <a:rPr lang="en-US" sz="1200" dirty="0">
                <a:latin typeface="Century Gothic" panose="020B0502020202020204" pitchFamily="34" charset="0"/>
              </a:rPr>
              <a:t>in minimum time</a:t>
            </a:r>
          </a:p>
          <a:p>
            <a:pPr algn="r">
              <a:lnSpc>
                <a:spcPct val="150000"/>
              </a:lnSpc>
              <a:spcAft>
                <a:spcPts val="800"/>
              </a:spcAft>
            </a:pPr>
            <a:r>
              <a:rPr lang="en-US" sz="1200" dirty="0">
                <a:latin typeface="Century Gothic" panose="020B0502020202020204" pitchFamily="34" charset="0"/>
              </a:rPr>
              <a:t>Rapid iterations</a:t>
            </a:r>
          </a:p>
        </p:txBody>
      </p:sp>
      <p:sp>
        <p:nvSpPr>
          <p:cNvPr id="32" name="Freeform: Shape 31">
            <a:extLst>
              <a:ext uri="{FF2B5EF4-FFF2-40B4-BE49-F238E27FC236}">
                <a16:creationId xmlns:a16="http://schemas.microsoft.com/office/drawing/2014/main" id="{5C336AA1-E18B-4ED5-A632-55A63347A5A8}"/>
              </a:ext>
            </a:extLst>
          </p:cNvPr>
          <p:cNvSpPr/>
          <p:nvPr/>
        </p:nvSpPr>
        <p:spPr>
          <a:xfrm rot="10800000">
            <a:off x="3603161" y="2896545"/>
            <a:ext cx="2494856" cy="2979826"/>
          </a:xfrm>
          <a:custGeom>
            <a:avLst/>
            <a:gdLst>
              <a:gd name="connsiteX0" fmla="*/ 3649923 w 5775823"/>
              <a:gd name="connsiteY0" fmla="*/ 6898569 h 6898573"/>
              <a:gd name="connsiteX1" fmla="*/ 51714 w 5775823"/>
              <a:gd name="connsiteY1" fmla="*/ 6898569 h 6898573"/>
              <a:gd name="connsiteX2" fmla="*/ 6868 w 5775823"/>
              <a:gd name="connsiteY2" fmla="*/ 6892776 h 6898573"/>
              <a:gd name="connsiteX3" fmla="*/ 52925 w 5775823"/>
              <a:gd name="connsiteY3" fmla="*/ 6886630 h 6898573"/>
              <a:gd name="connsiteX4" fmla="*/ 135851 w 5775823"/>
              <a:gd name="connsiteY4" fmla="*/ 6850971 h 6898573"/>
              <a:gd name="connsiteX5" fmla="*/ 264606 w 5775823"/>
              <a:gd name="connsiteY5" fmla="*/ 6707539 h 6898573"/>
              <a:gd name="connsiteX6" fmla="*/ 2047889 w 5775823"/>
              <a:gd name="connsiteY6" fmla="*/ 3620391 h 6898573"/>
              <a:gd name="connsiteX7" fmla="*/ 2089352 w 5775823"/>
              <a:gd name="connsiteY7" fmla="*/ 3450444 h 6898573"/>
              <a:gd name="connsiteX8" fmla="*/ 2043524 w 5775823"/>
              <a:gd name="connsiteY8" fmla="*/ 3274747 h 6898573"/>
              <a:gd name="connsiteX9" fmla="*/ 240601 w 5775823"/>
              <a:gd name="connsiteY9" fmla="*/ 155015 h 6898573"/>
              <a:gd name="connsiteX10" fmla="*/ 111846 w 5775823"/>
              <a:gd name="connsiteY10" fmla="*/ 39694 h 6898573"/>
              <a:gd name="connsiteX11" fmla="*/ 29375 w 5775823"/>
              <a:gd name="connsiteY11" fmla="*/ 9107 h 6898573"/>
              <a:gd name="connsiteX12" fmla="*/ 0 w 5775823"/>
              <a:gd name="connsiteY12" fmla="*/ 6073 h 6898573"/>
              <a:gd name="connsiteX13" fmla="*/ 2079 w 5775823"/>
              <a:gd name="connsiteY13" fmla="*/ 5663 h 6898573"/>
              <a:gd name="connsiteX14" fmla="*/ 50623 w 5775823"/>
              <a:gd name="connsiteY14" fmla="*/ 3916 h 6898573"/>
              <a:gd name="connsiteX15" fmla="*/ 3628464 w 5775823"/>
              <a:gd name="connsiteY15" fmla="*/ 83 h 6898573"/>
              <a:gd name="connsiteX16" fmla="*/ 3798317 w 5775823"/>
              <a:gd name="connsiteY16" fmla="*/ 39694 h 6898573"/>
              <a:gd name="connsiteX17" fmla="*/ 3927072 w 5775823"/>
              <a:gd name="connsiteY17" fmla="*/ 155015 h 6898573"/>
              <a:gd name="connsiteX18" fmla="*/ 5729995 w 5775823"/>
              <a:gd name="connsiteY18" fmla="*/ 3274747 h 6898573"/>
              <a:gd name="connsiteX19" fmla="*/ 5775823 w 5775823"/>
              <a:gd name="connsiteY19" fmla="*/ 3450444 h 6898573"/>
              <a:gd name="connsiteX20" fmla="*/ 5734360 w 5775823"/>
              <a:gd name="connsiteY20" fmla="*/ 3620391 h 6898573"/>
              <a:gd name="connsiteX21" fmla="*/ 3951077 w 5775823"/>
              <a:gd name="connsiteY21" fmla="*/ 6707539 h 6898573"/>
              <a:gd name="connsiteX22" fmla="*/ 3822322 w 5775823"/>
              <a:gd name="connsiteY22" fmla="*/ 6850971 h 6898573"/>
              <a:gd name="connsiteX23" fmla="*/ 3649923 w 5775823"/>
              <a:gd name="connsiteY23" fmla="*/ 6898569 h 689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75823" h="6898573">
                <a:moveTo>
                  <a:pt x="3649923" y="6898569"/>
                </a:moveTo>
                <a:lnTo>
                  <a:pt x="51714" y="6898569"/>
                </a:lnTo>
                <a:lnTo>
                  <a:pt x="6868" y="6892776"/>
                </a:lnTo>
                <a:lnTo>
                  <a:pt x="52925" y="6886630"/>
                </a:lnTo>
                <a:cubicBezTo>
                  <a:pt x="81931" y="6878604"/>
                  <a:pt x="109846" y="6866624"/>
                  <a:pt x="135851" y="6850971"/>
                </a:cubicBezTo>
                <a:cubicBezTo>
                  <a:pt x="191863" y="6816790"/>
                  <a:pt x="236600" y="6766957"/>
                  <a:pt x="264606" y="6707539"/>
                </a:cubicBezTo>
                <a:lnTo>
                  <a:pt x="2047889" y="3620391"/>
                </a:lnTo>
                <a:cubicBezTo>
                  <a:pt x="2075167" y="3567682"/>
                  <a:pt x="2089352" y="3509542"/>
                  <a:pt x="2089352" y="3450444"/>
                </a:cubicBezTo>
                <a:cubicBezTo>
                  <a:pt x="2088988" y="3388791"/>
                  <a:pt x="2073348" y="3328415"/>
                  <a:pt x="2043524" y="3274747"/>
                </a:cubicBezTo>
                <a:lnTo>
                  <a:pt x="240601" y="155015"/>
                </a:lnTo>
                <a:cubicBezTo>
                  <a:pt x="207867" y="106459"/>
                  <a:pt x="163494" y="66528"/>
                  <a:pt x="111846" y="39694"/>
                </a:cubicBezTo>
                <a:cubicBezTo>
                  <a:pt x="85659" y="25958"/>
                  <a:pt x="57926" y="15736"/>
                  <a:pt x="29375" y="9107"/>
                </a:cubicBezTo>
                <a:lnTo>
                  <a:pt x="0" y="6073"/>
                </a:lnTo>
                <a:lnTo>
                  <a:pt x="2079" y="5663"/>
                </a:lnTo>
                <a:cubicBezTo>
                  <a:pt x="18117" y="3796"/>
                  <a:pt x="34347" y="3197"/>
                  <a:pt x="50623" y="3916"/>
                </a:cubicBezTo>
                <a:lnTo>
                  <a:pt x="3628464" y="83"/>
                </a:lnTo>
                <a:cubicBezTo>
                  <a:pt x="3687385" y="-1195"/>
                  <a:pt x="3745943" y="12222"/>
                  <a:pt x="3798317" y="39694"/>
                </a:cubicBezTo>
                <a:cubicBezTo>
                  <a:pt x="3849965" y="66528"/>
                  <a:pt x="3894338" y="106459"/>
                  <a:pt x="3927072" y="155015"/>
                </a:cubicBezTo>
                <a:lnTo>
                  <a:pt x="5729995" y="3274747"/>
                </a:lnTo>
                <a:cubicBezTo>
                  <a:pt x="5759819" y="3328415"/>
                  <a:pt x="5775459" y="3388791"/>
                  <a:pt x="5775823" y="3450444"/>
                </a:cubicBezTo>
                <a:cubicBezTo>
                  <a:pt x="5775823" y="3509542"/>
                  <a:pt x="5761638" y="3567682"/>
                  <a:pt x="5734360" y="3620391"/>
                </a:cubicBezTo>
                <a:lnTo>
                  <a:pt x="3951077" y="6707539"/>
                </a:lnTo>
                <a:cubicBezTo>
                  <a:pt x="3923071" y="6766957"/>
                  <a:pt x="3878334" y="6816790"/>
                  <a:pt x="3822322" y="6850971"/>
                </a:cubicBezTo>
                <a:cubicBezTo>
                  <a:pt x="3770312" y="6882277"/>
                  <a:pt x="3710663" y="6898889"/>
                  <a:pt x="3649923" y="6898569"/>
                </a:cubicBezTo>
                <a:close/>
              </a:path>
            </a:pathLst>
          </a:custGeom>
          <a:pattFill prst="pct5">
            <a:fgClr>
              <a:srgbClr val="05668D"/>
            </a:fgClr>
            <a:bgClr>
              <a:srgbClr val="15A781"/>
            </a:bgClr>
          </a:pattFill>
          <a:ln w="38100" cap="flat">
            <a:solidFill>
              <a:schemeClr val="bg1"/>
            </a:solidFill>
            <a:miter lim="400000"/>
          </a:ln>
          <a:effectLst/>
        </p:spPr>
        <p:txBody>
          <a:bodyPr wrap="square" lIns="50800" tIns="50800" rIns="50800" bIns="50800" numCol="1" anchor="ctr">
            <a:noAutofit/>
          </a:bodyPr>
          <a:lstStyle/>
          <a:p>
            <a:pPr algn="ctr" defTabSz="825500" hangingPunct="0"/>
            <a:endParaRPr sz="3200" kern="0">
              <a:solidFill>
                <a:srgbClr val="FFFFFF"/>
              </a:solidFill>
              <a:latin typeface="Century Gothic" panose="020B0502020202020204" pitchFamily="34" charset="0"/>
            </a:endParaRPr>
          </a:p>
        </p:txBody>
      </p:sp>
      <p:sp>
        <p:nvSpPr>
          <p:cNvPr id="24" name="Freeform: Shape 23">
            <a:extLst>
              <a:ext uri="{FF2B5EF4-FFF2-40B4-BE49-F238E27FC236}">
                <a16:creationId xmlns:a16="http://schemas.microsoft.com/office/drawing/2014/main" id="{CBF1932C-869D-4C4B-974C-04889B66EFD5}"/>
              </a:ext>
            </a:extLst>
          </p:cNvPr>
          <p:cNvSpPr/>
          <p:nvPr/>
        </p:nvSpPr>
        <p:spPr>
          <a:xfrm rot="10800000">
            <a:off x="6095051" y="2896546"/>
            <a:ext cx="2493788" cy="2979788"/>
          </a:xfrm>
          <a:custGeom>
            <a:avLst/>
            <a:gdLst>
              <a:gd name="connsiteX0" fmla="*/ 5729935 w 5773351"/>
              <a:gd name="connsiteY0" fmla="*/ 6898486 h 6898486"/>
              <a:gd name="connsiteX1" fmla="*/ 2131727 w 5773351"/>
              <a:gd name="connsiteY1" fmla="*/ 6898486 h 6898486"/>
              <a:gd name="connsiteX2" fmla="*/ 1962236 w 5773351"/>
              <a:gd name="connsiteY2" fmla="*/ 6854083 h 6898486"/>
              <a:gd name="connsiteX3" fmla="*/ 1839301 w 5773351"/>
              <a:gd name="connsiteY3" fmla="*/ 6736845 h 6898486"/>
              <a:gd name="connsiteX4" fmla="*/ 50199 w 5773351"/>
              <a:gd name="connsiteY4" fmla="*/ 3642350 h 6898486"/>
              <a:gd name="connsiteX5" fmla="*/ 7 w 5773351"/>
              <a:gd name="connsiteY5" fmla="*/ 3457389 h 6898486"/>
              <a:gd name="connsiteX6" fmla="*/ 36378 w 5773351"/>
              <a:gd name="connsiteY6" fmla="*/ 3294151 h 6898486"/>
              <a:gd name="connsiteX7" fmla="*/ 1841484 w 5773351"/>
              <a:gd name="connsiteY7" fmla="*/ 176016 h 6898486"/>
              <a:gd name="connsiteX8" fmla="*/ 1946960 w 5773351"/>
              <a:gd name="connsiteY8" fmla="*/ 55264 h 6898486"/>
              <a:gd name="connsiteX9" fmla="*/ 2130635 w 5773351"/>
              <a:gd name="connsiteY9" fmla="*/ 3833 h 6898486"/>
              <a:gd name="connsiteX10" fmla="*/ 5708476 w 5773351"/>
              <a:gd name="connsiteY10" fmla="*/ 0 h 6898486"/>
              <a:gd name="connsiteX11" fmla="*/ 5766483 w 5773351"/>
              <a:gd name="connsiteY11" fmla="*/ 5990 h 6898486"/>
              <a:gd name="connsiteX12" fmla="*/ 5721177 w 5773351"/>
              <a:gd name="connsiteY12" fmla="*/ 14934 h 6898486"/>
              <a:gd name="connsiteX13" fmla="*/ 5633431 w 5773351"/>
              <a:gd name="connsiteY13" fmla="*/ 55264 h 6898486"/>
              <a:gd name="connsiteX14" fmla="*/ 5527955 w 5773351"/>
              <a:gd name="connsiteY14" fmla="*/ 176016 h 6898486"/>
              <a:gd name="connsiteX15" fmla="*/ 3722849 w 5773351"/>
              <a:gd name="connsiteY15" fmla="*/ 3294151 h 6898486"/>
              <a:gd name="connsiteX16" fmla="*/ 3686478 w 5773351"/>
              <a:gd name="connsiteY16" fmla="*/ 3457389 h 6898486"/>
              <a:gd name="connsiteX17" fmla="*/ 3736670 w 5773351"/>
              <a:gd name="connsiteY17" fmla="*/ 3642350 h 6898486"/>
              <a:gd name="connsiteX18" fmla="*/ 5525772 w 5773351"/>
              <a:gd name="connsiteY18" fmla="*/ 6736845 h 6898486"/>
              <a:gd name="connsiteX19" fmla="*/ 5648707 w 5773351"/>
              <a:gd name="connsiteY19" fmla="*/ 6854083 h 6898486"/>
              <a:gd name="connsiteX20" fmla="*/ 5730724 w 5773351"/>
              <a:gd name="connsiteY20" fmla="*/ 6887186 h 6898486"/>
              <a:gd name="connsiteX21" fmla="*/ 5773351 w 5773351"/>
              <a:gd name="connsiteY21" fmla="*/ 6892693 h 6898486"/>
              <a:gd name="connsiteX22" fmla="*/ 5729935 w 5773351"/>
              <a:gd name="connsiteY22" fmla="*/ 6898486 h 689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73351" h="6898486">
                <a:moveTo>
                  <a:pt x="5729935" y="6898486"/>
                </a:moveTo>
                <a:lnTo>
                  <a:pt x="2131727" y="6898486"/>
                </a:lnTo>
                <a:cubicBezTo>
                  <a:pt x="2072441" y="6898486"/>
                  <a:pt x="2014247" y="6883153"/>
                  <a:pt x="1962236" y="6854083"/>
                </a:cubicBezTo>
                <a:cubicBezTo>
                  <a:pt x="1912044" y="6825652"/>
                  <a:pt x="1869853" y="6785402"/>
                  <a:pt x="1839301" y="6736845"/>
                </a:cubicBezTo>
                <a:lnTo>
                  <a:pt x="50199" y="3642350"/>
                </a:lnTo>
                <a:cubicBezTo>
                  <a:pt x="17829" y="3586127"/>
                  <a:pt x="371" y="3522237"/>
                  <a:pt x="7" y="3457389"/>
                </a:cubicBezTo>
                <a:cubicBezTo>
                  <a:pt x="-357" y="3400847"/>
                  <a:pt x="12010" y="3344943"/>
                  <a:pt x="36378" y="3294151"/>
                </a:cubicBezTo>
                <a:lnTo>
                  <a:pt x="1841484" y="176016"/>
                </a:lnTo>
                <a:cubicBezTo>
                  <a:pt x="1865125" y="127140"/>
                  <a:pt x="1901496" y="85612"/>
                  <a:pt x="1946960" y="55264"/>
                </a:cubicBezTo>
                <a:cubicBezTo>
                  <a:pt x="2001154" y="19167"/>
                  <a:pt x="2065531" y="958"/>
                  <a:pt x="2130635" y="3833"/>
                </a:cubicBezTo>
                <a:lnTo>
                  <a:pt x="5708476" y="0"/>
                </a:lnTo>
                <a:lnTo>
                  <a:pt x="5766483" y="5990"/>
                </a:lnTo>
                <a:lnTo>
                  <a:pt x="5721177" y="14934"/>
                </a:lnTo>
                <a:cubicBezTo>
                  <a:pt x="5690170" y="23639"/>
                  <a:pt x="5660528" y="37215"/>
                  <a:pt x="5633431" y="55264"/>
                </a:cubicBezTo>
                <a:cubicBezTo>
                  <a:pt x="5587967" y="85612"/>
                  <a:pt x="5551596" y="127140"/>
                  <a:pt x="5527955" y="176016"/>
                </a:cubicBezTo>
                <a:lnTo>
                  <a:pt x="3722849" y="3294151"/>
                </a:lnTo>
                <a:cubicBezTo>
                  <a:pt x="3698481" y="3344943"/>
                  <a:pt x="3686114" y="3400847"/>
                  <a:pt x="3686478" y="3457389"/>
                </a:cubicBezTo>
                <a:cubicBezTo>
                  <a:pt x="3686842" y="3522237"/>
                  <a:pt x="3704300" y="3586127"/>
                  <a:pt x="3736670" y="3642350"/>
                </a:cubicBezTo>
                <a:lnTo>
                  <a:pt x="5525772" y="6736845"/>
                </a:lnTo>
                <a:cubicBezTo>
                  <a:pt x="5556324" y="6785402"/>
                  <a:pt x="5598515" y="6825652"/>
                  <a:pt x="5648707" y="6854083"/>
                </a:cubicBezTo>
                <a:cubicBezTo>
                  <a:pt x="5674713" y="6868618"/>
                  <a:pt x="5702264" y="6879719"/>
                  <a:pt x="5730724" y="6887186"/>
                </a:cubicBezTo>
                <a:lnTo>
                  <a:pt x="5773351" y="6892693"/>
                </a:lnTo>
                <a:lnTo>
                  <a:pt x="5729935" y="6898486"/>
                </a:lnTo>
                <a:close/>
              </a:path>
            </a:pathLst>
          </a:custGeom>
          <a:pattFill prst="pct5">
            <a:fgClr>
              <a:srgbClr val="15A781"/>
            </a:fgClr>
            <a:bgClr>
              <a:srgbClr val="05668D"/>
            </a:bgClr>
          </a:pattFill>
          <a:ln w="38100" cap="flat">
            <a:solidFill>
              <a:schemeClr val="bg1"/>
            </a:solidFill>
            <a:miter lim="400000"/>
          </a:ln>
          <a:effectLst/>
        </p:spPr>
        <p:txBody>
          <a:bodyPr wrap="square" lIns="50800" tIns="50800" rIns="50800" bIns="50800" numCol="1" anchor="ctr">
            <a:noAutofit/>
          </a:bodyPr>
          <a:lstStyle/>
          <a:p>
            <a:pPr algn="ctr" defTabSz="825500" hangingPunct="0"/>
            <a:endParaRPr sz="3200" kern="0">
              <a:solidFill>
                <a:srgbClr val="FFFFFF"/>
              </a:solidFill>
              <a:latin typeface="Century Gothic" panose="020B0502020202020204" pitchFamily="34" charset="0"/>
            </a:endParaRPr>
          </a:p>
        </p:txBody>
      </p:sp>
      <p:sp>
        <p:nvSpPr>
          <p:cNvPr id="34" name="Freeform: Shape 33">
            <a:extLst>
              <a:ext uri="{FF2B5EF4-FFF2-40B4-BE49-F238E27FC236}">
                <a16:creationId xmlns:a16="http://schemas.microsoft.com/office/drawing/2014/main" id="{3890FEF4-61D2-4519-8B97-748E77DC7E73}"/>
              </a:ext>
            </a:extLst>
          </p:cNvPr>
          <p:cNvSpPr/>
          <p:nvPr/>
        </p:nvSpPr>
        <p:spPr>
          <a:xfrm rot="10800000">
            <a:off x="5169793" y="2856545"/>
            <a:ext cx="1852412" cy="3059706"/>
          </a:xfrm>
          <a:custGeom>
            <a:avLst/>
            <a:gdLst>
              <a:gd name="connsiteX0" fmla="*/ 2086880 w 4169364"/>
              <a:gd name="connsiteY0" fmla="*/ 6886703 h 6886703"/>
              <a:gd name="connsiteX1" fmla="*/ 2044253 w 4169364"/>
              <a:gd name="connsiteY1" fmla="*/ 6881196 h 6886703"/>
              <a:gd name="connsiteX2" fmla="*/ 1962236 w 4169364"/>
              <a:gd name="connsiteY2" fmla="*/ 6848093 h 6886703"/>
              <a:gd name="connsiteX3" fmla="*/ 1839301 w 4169364"/>
              <a:gd name="connsiteY3" fmla="*/ 6730855 h 6886703"/>
              <a:gd name="connsiteX4" fmla="*/ 50199 w 4169364"/>
              <a:gd name="connsiteY4" fmla="*/ 3636360 h 6886703"/>
              <a:gd name="connsiteX5" fmla="*/ 7 w 4169364"/>
              <a:gd name="connsiteY5" fmla="*/ 3451399 h 6886703"/>
              <a:gd name="connsiteX6" fmla="*/ 36378 w 4169364"/>
              <a:gd name="connsiteY6" fmla="*/ 3288161 h 6886703"/>
              <a:gd name="connsiteX7" fmla="*/ 1841484 w 4169364"/>
              <a:gd name="connsiteY7" fmla="*/ 170026 h 6886703"/>
              <a:gd name="connsiteX8" fmla="*/ 1946960 w 4169364"/>
              <a:gd name="connsiteY8" fmla="*/ 49274 h 6886703"/>
              <a:gd name="connsiteX9" fmla="*/ 2034706 w 4169364"/>
              <a:gd name="connsiteY9" fmla="*/ 8944 h 6886703"/>
              <a:gd name="connsiteX10" fmla="*/ 2080012 w 4169364"/>
              <a:gd name="connsiteY10" fmla="*/ 0 h 6886703"/>
              <a:gd name="connsiteX11" fmla="*/ 2109387 w 4169364"/>
              <a:gd name="connsiteY11" fmla="*/ 3034 h 6886703"/>
              <a:gd name="connsiteX12" fmla="*/ 2191858 w 4169364"/>
              <a:gd name="connsiteY12" fmla="*/ 33621 h 6886703"/>
              <a:gd name="connsiteX13" fmla="*/ 2320613 w 4169364"/>
              <a:gd name="connsiteY13" fmla="*/ 148942 h 6886703"/>
              <a:gd name="connsiteX14" fmla="*/ 4123536 w 4169364"/>
              <a:gd name="connsiteY14" fmla="*/ 3268674 h 6886703"/>
              <a:gd name="connsiteX15" fmla="*/ 4169364 w 4169364"/>
              <a:gd name="connsiteY15" fmla="*/ 3444371 h 6886703"/>
              <a:gd name="connsiteX16" fmla="*/ 4127901 w 4169364"/>
              <a:gd name="connsiteY16" fmla="*/ 3614318 h 6886703"/>
              <a:gd name="connsiteX17" fmla="*/ 2344618 w 4169364"/>
              <a:gd name="connsiteY17" fmla="*/ 6701466 h 6886703"/>
              <a:gd name="connsiteX18" fmla="*/ 2215863 w 4169364"/>
              <a:gd name="connsiteY18" fmla="*/ 6844898 h 6886703"/>
              <a:gd name="connsiteX19" fmla="*/ 2132937 w 4169364"/>
              <a:gd name="connsiteY19" fmla="*/ 6880557 h 6886703"/>
              <a:gd name="connsiteX20" fmla="*/ 2086880 w 4169364"/>
              <a:gd name="connsiteY20" fmla="*/ 6886703 h 688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69364" h="6886703">
                <a:moveTo>
                  <a:pt x="2086880" y="6886703"/>
                </a:moveTo>
                <a:lnTo>
                  <a:pt x="2044253" y="6881196"/>
                </a:lnTo>
                <a:cubicBezTo>
                  <a:pt x="2015793" y="6873729"/>
                  <a:pt x="1988242" y="6862628"/>
                  <a:pt x="1962236" y="6848093"/>
                </a:cubicBezTo>
                <a:cubicBezTo>
                  <a:pt x="1912044" y="6819662"/>
                  <a:pt x="1869853" y="6779412"/>
                  <a:pt x="1839301" y="6730855"/>
                </a:cubicBezTo>
                <a:lnTo>
                  <a:pt x="50199" y="3636360"/>
                </a:lnTo>
                <a:cubicBezTo>
                  <a:pt x="17829" y="3580137"/>
                  <a:pt x="371" y="3516247"/>
                  <a:pt x="7" y="3451399"/>
                </a:cubicBezTo>
                <a:cubicBezTo>
                  <a:pt x="-357" y="3394857"/>
                  <a:pt x="12010" y="3338953"/>
                  <a:pt x="36378" y="3288161"/>
                </a:cubicBezTo>
                <a:lnTo>
                  <a:pt x="1841484" y="170026"/>
                </a:lnTo>
                <a:cubicBezTo>
                  <a:pt x="1865125" y="121150"/>
                  <a:pt x="1901496" y="79622"/>
                  <a:pt x="1946960" y="49274"/>
                </a:cubicBezTo>
                <a:cubicBezTo>
                  <a:pt x="1974057" y="31225"/>
                  <a:pt x="2003699" y="17649"/>
                  <a:pt x="2034706" y="8944"/>
                </a:cubicBezTo>
                <a:lnTo>
                  <a:pt x="2080012" y="0"/>
                </a:lnTo>
                <a:lnTo>
                  <a:pt x="2109387" y="3034"/>
                </a:lnTo>
                <a:cubicBezTo>
                  <a:pt x="2137938" y="9663"/>
                  <a:pt x="2165671" y="19885"/>
                  <a:pt x="2191858" y="33621"/>
                </a:cubicBezTo>
                <a:cubicBezTo>
                  <a:pt x="2243506" y="60455"/>
                  <a:pt x="2287879" y="100386"/>
                  <a:pt x="2320613" y="148942"/>
                </a:cubicBezTo>
                <a:lnTo>
                  <a:pt x="4123536" y="3268674"/>
                </a:lnTo>
                <a:cubicBezTo>
                  <a:pt x="4153360" y="3322342"/>
                  <a:pt x="4169000" y="3382718"/>
                  <a:pt x="4169364" y="3444371"/>
                </a:cubicBezTo>
                <a:cubicBezTo>
                  <a:pt x="4169364" y="3503469"/>
                  <a:pt x="4155179" y="3561609"/>
                  <a:pt x="4127901" y="3614318"/>
                </a:cubicBezTo>
                <a:lnTo>
                  <a:pt x="2344618" y="6701466"/>
                </a:lnTo>
                <a:cubicBezTo>
                  <a:pt x="2316612" y="6760884"/>
                  <a:pt x="2271875" y="6810717"/>
                  <a:pt x="2215863" y="6844898"/>
                </a:cubicBezTo>
                <a:cubicBezTo>
                  <a:pt x="2189858" y="6860551"/>
                  <a:pt x="2161943" y="6872531"/>
                  <a:pt x="2132937" y="6880557"/>
                </a:cubicBezTo>
                <a:lnTo>
                  <a:pt x="2086880" y="6886703"/>
                </a:lnTo>
                <a:close/>
              </a:path>
            </a:pathLst>
          </a:custGeom>
          <a:solidFill>
            <a:schemeClr val="bg1"/>
          </a:solidFill>
          <a:ln w="38100" cap="flat">
            <a:noFill/>
            <a:miter lim="400000"/>
          </a:ln>
          <a:effectLst>
            <a:outerShdw blurRad="495300" sx="102000" sy="102000" algn="ctr" rotWithShape="0">
              <a:prstClr val="black">
                <a:alpha val="40906"/>
              </a:prstClr>
            </a:outerShdw>
          </a:effectLst>
        </p:spPr>
        <p:txBody>
          <a:bodyPr wrap="square" lIns="50800" tIns="50800" rIns="50800" bIns="50800" numCol="1" anchor="ctr">
            <a:noAutofit/>
          </a:bodyPr>
          <a:lstStyle/>
          <a:p>
            <a:pPr algn="ctr" defTabSz="825500" hangingPunct="0"/>
            <a:endParaRPr sz="3200" kern="0">
              <a:solidFill>
                <a:srgbClr val="FFFFFF"/>
              </a:solidFill>
              <a:latin typeface="Century Gothic" panose="020B0502020202020204" pitchFamily="34" charset="0"/>
            </a:endParaRPr>
          </a:p>
        </p:txBody>
      </p:sp>
      <p:sp>
        <p:nvSpPr>
          <p:cNvPr id="6" name="Rechteck 5">
            <a:extLst>
              <a:ext uri="{FF2B5EF4-FFF2-40B4-BE49-F238E27FC236}">
                <a16:creationId xmlns:a16="http://schemas.microsoft.com/office/drawing/2014/main" id="{AA572654-CDC9-4254-A208-12F1B1164883}"/>
              </a:ext>
            </a:extLst>
          </p:cNvPr>
          <p:cNvSpPr/>
          <p:nvPr/>
        </p:nvSpPr>
        <p:spPr bwMode="gray">
          <a:xfrm>
            <a:off x="3735153" y="4247959"/>
            <a:ext cx="1419930" cy="276999"/>
          </a:xfrm>
          <a:prstGeom prst="rect">
            <a:avLst/>
          </a:prstGeom>
          <a:noFill/>
          <a:ln w="12700">
            <a:noFill/>
            <a:round/>
            <a:headEnd/>
            <a:tailEnd/>
          </a:ln>
        </p:spPr>
        <p:txBody>
          <a:bodyPr wrap="square" lIns="0" tIns="0" rIns="0" bIns="0" rtlCol="0" anchor="ctr">
            <a:spAutoFit/>
          </a:bodyPr>
          <a:lstStyle/>
          <a:p>
            <a:pPr algn="ctr"/>
            <a:r>
              <a:rPr lang="en-US" b="1" dirty="0">
                <a:solidFill>
                  <a:schemeClr val="bg1"/>
                </a:solidFill>
                <a:latin typeface="Century Gothic" panose="020B0502020202020204" pitchFamily="34" charset="0"/>
              </a:rPr>
              <a:t>Agile</a:t>
            </a:r>
          </a:p>
        </p:txBody>
      </p:sp>
      <p:sp>
        <p:nvSpPr>
          <p:cNvPr id="8" name="Rechteck 7">
            <a:extLst>
              <a:ext uri="{FF2B5EF4-FFF2-40B4-BE49-F238E27FC236}">
                <a16:creationId xmlns:a16="http://schemas.microsoft.com/office/drawing/2014/main" id="{C6DFF5B6-3254-4BBF-B9DC-62763AFE3AC0}"/>
              </a:ext>
            </a:extLst>
          </p:cNvPr>
          <p:cNvSpPr/>
          <p:nvPr/>
        </p:nvSpPr>
        <p:spPr bwMode="gray">
          <a:xfrm>
            <a:off x="7080479" y="4247959"/>
            <a:ext cx="1382418" cy="276999"/>
          </a:xfrm>
          <a:prstGeom prst="rect">
            <a:avLst/>
          </a:prstGeom>
          <a:noFill/>
          <a:ln w="12700">
            <a:noFill/>
            <a:round/>
            <a:headEnd/>
            <a:tailEnd/>
          </a:ln>
        </p:spPr>
        <p:txBody>
          <a:bodyPr wrap="square" lIns="0" tIns="0" rIns="0" bIns="0" rtlCol="0" anchor="ctr">
            <a:spAutoFit/>
          </a:bodyPr>
          <a:lstStyle/>
          <a:p>
            <a:pPr algn="ctr"/>
            <a:r>
              <a:rPr lang="en-US" b="1" dirty="0">
                <a:solidFill>
                  <a:schemeClr val="bg1"/>
                </a:solidFill>
                <a:latin typeface="Century Gothic" panose="020B0502020202020204" pitchFamily="34" charset="0"/>
              </a:rPr>
              <a:t>Waterfall</a:t>
            </a:r>
          </a:p>
        </p:txBody>
      </p:sp>
      <p:sp>
        <p:nvSpPr>
          <p:cNvPr id="47" name="Freeform: Shape 46">
            <a:extLst>
              <a:ext uri="{FF2B5EF4-FFF2-40B4-BE49-F238E27FC236}">
                <a16:creationId xmlns:a16="http://schemas.microsoft.com/office/drawing/2014/main" id="{DDB5C430-B508-4EBB-BEDF-F2330BC51133}"/>
              </a:ext>
            </a:extLst>
          </p:cNvPr>
          <p:cNvSpPr/>
          <p:nvPr/>
        </p:nvSpPr>
        <p:spPr>
          <a:xfrm rot="10800000">
            <a:off x="5418336" y="3267075"/>
            <a:ext cx="1355324" cy="2238646"/>
          </a:xfrm>
          <a:custGeom>
            <a:avLst/>
            <a:gdLst>
              <a:gd name="connsiteX0" fmla="*/ 2086880 w 4169364"/>
              <a:gd name="connsiteY0" fmla="*/ 6886703 h 6886703"/>
              <a:gd name="connsiteX1" fmla="*/ 2044253 w 4169364"/>
              <a:gd name="connsiteY1" fmla="*/ 6881196 h 6886703"/>
              <a:gd name="connsiteX2" fmla="*/ 1962236 w 4169364"/>
              <a:gd name="connsiteY2" fmla="*/ 6848093 h 6886703"/>
              <a:gd name="connsiteX3" fmla="*/ 1839301 w 4169364"/>
              <a:gd name="connsiteY3" fmla="*/ 6730855 h 6886703"/>
              <a:gd name="connsiteX4" fmla="*/ 50199 w 4169364"/>
              <a:gd name="connsiteY4" fmla="*/ 3636360 h 6886703"/>
              <a:gd name="connsiteX5" fmla="*/ 7 w 4169364"/>
              <a:gd name="connsiteY5" fmla="*/ 3451399 h 6886703"/>
              <a:gd name="connsiteX6" fmla="*/ 36378 w 4169364"/>
              <a:gd name="connsiteY6" fmla="*/ 3288161 h 6886703"/>
              <a:gd name="connsiteX7" fmla="*/ 1841484 w 4169364"/>
              <a:gd name="connsiteY7" fmla="*/ 170026 h 6886703"/>
              <a:gd name="connsiteX8" fmla="*/ 1946960 w 4169364"/>
              <a:gd name="connsiteY8" fmla="*/ 49274 h 6886703"/>
              <a:gd name="connsiteX9" fmla="*/ 2034706 w 4169364"/>
              <a:gd name="connsiteY9" fmla="*/ 8944 h 6886703"/>
              <a:gd name="connsiteX10" fmla="*/ 2080012 w 4169364"/>
              <a:gd name="connsiteY10" fmla="*/ 0 h 6886703"/>
              <a:gd name="connsiteX11" fmla="*/ 2109387 w 4169364"/>
              <a:gd name="connsiteY11" fmla="*/ 3034 h 6886703"/>
              <a:gd name="connsiteX12" fmla="*/ 2191858 w 4169364"/>
              <a:gd name="connsiteY12" fmla="*/ 33621 h 6886703"/>
              <a:gd name="connsiteX13" fmla="*/ 2320613 w 4169364"/>
              <a:gd name="connsiteY13" fmla="*/ 148942 h 6886703"/>
              <a:gd name="connsiteX14" fmla="*/ 4123536 w 4169364"/>
              <a:gd name="connsiteY14" fmla="*/ 3268674 h 6886703"/>
              <a:gd name="connsiteX15" fmla="*/ 4169364 w 4169364"/>
              <a:gd name="connsiteY15" fmla="*/ 3444371 h 6886703"/>
              <a:gd name="connsiteX16" fmla="*/ 4127901 w 4169364"/>
              <a:gd name="connsiteY16" fmla="*/ 3614318 h 6886703"/>
              <a:gd name="connsiteX17" fmla="*/ 2344618 w 4169364"/>
              <a:gd name="connsiteY17" fmla="*/ 6701466 h 6886703"/>
              <a:gd name="connsiteX18" fmla="*/ 2215863 w 4169364"/>
              <a:gd name="connsiteY18" fmla="*/ 6844898 h 6886703"/>
              <a:gd name="connsiteX19" fmla="*/ 2132937 w 4169364"/>
              <a:gd name="connsiteY19" fmla="*/ 6880557 h 6886703"/>
              <a:gd name="connsiteX20" fmla="*/ 2086880 w 4169364"/>
              <a:gd name="connsiteY20" fmla="*/ 6886703 h 688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69364" h="6886703">
                <a:moveTo>
                  <a:pt x="2086880" y="6886703"/>
                </a:moveTo>
                <a:lnTo>
                  <a:pt x="2044253" y="6881196"/>
                </a:lnTo>
                <a:cubicBezTo>
                  <a:pt x="2015793" y="6873729"/>
                  <a:pt x="1988242" y="6862628"/>
                  <a:pt x="1962236" y="6848093"/>
                </a:cubicBezTo>
                <a:cubicBezTo>
                  <a:pt x="1912044" y="6819662"/>
                  <a:pt x="1869853" y="6779412"/>
                  <a:pt x="1839301" y="6730855"/>
                </a:cubicBezTo>
                <a:lnTo>
                  <a:pt x="50199" y="3636360"/>
                </a:lnTo>
                <a:cubicBezTo>
                  <a:pt x="17829" y="3580137"/>
                  <a:pt x="371" y="3516247"/>
                  <a:pt x="7" y="3451399"/>
                </a:cubicBezTo>
                <a:cubicBezTo>
                  <a:pt x="-357" y="3394857"/>
                  <a:pt x="12010" y="3338953"/>
                  <a:pt x="36378" y="3288161"/>
                </a:cubicBezTo>
                <a:lnTo>
                  <a:pt x="1841484" y="170026"/>
                </a:lnTo>
                <a:cubicBezTo>
                  <a:pt x="1865125" y="121150"/>
                  <a:pt x="1901496" y="79622"/>
                  <a:pt x="1946960" y="49274"/>
                </a:cubicBezTo>
                <a:cubicBezTo>
                  <a:pt x="1974057" y="31225"/>
                  <a:pt x="2003699" y="17649"/>
                  <a:pt x="2034706" y="8944"/>
                </a:cubicBezTo>
                <a:lnTo>
                  <a:pt x="2080012" y="0"/>
                </a:lnTo>
                <a:lnTo>
                  <a:pt x="2109387" y="3034"/>
                </a:lnTo>
                <a:cubicBezTo>
                  <a:pt x="2137938" y="9663"/>
                  <a:pt x="2165671" y="19885"/>
                  <a:pt x="2191858" y="33621"/>
                </a:cubicBezTo>
                <a:cubicBezTo>
                  <a:pt x="2243506" y="60455"/>
                  <a:pt x="2287879" y="100386"/>
                  <a:pt x="2320613" y="148942"/>
                </a:cubicBezTo>
                <a:lnTo>
                  <a:pt x="4123536" y="3268674"/>
                </a:lnTo>
                <a:cubicBezTo>
                  <a:pt x="4153360" y="3322342"/>
                  <a:pt x="4169000" y="3382718"/>
                  <a:pt x="4169364" y="3444371"/>
                </a:cubicBezTo>
                <a:cubicBezTo>
                  <a:pt x="4169364" y="3503469"/>
                  <a:pt x="4155179" y="3561609"/>
                  <a:pt x="4127901" y="3614318"/>
                </a:cubicBezTo>
                <a:lnTo>
                  <a:pt x="2344618" y="6701466"/>
                </a:lnTo>
                <a:cubicBezTo>
                  <a:pt x="2316612" y="6760884"/>
                  <a:pt x="2271875" y="6810717"/>
                  <a:pt x="2215863" y="6844898"/>
                </a:cubicBezTo>
                <a:cubicBezTo>
                  <a:pt x="2189858" y="6860551"/>
                  <a:pt x="2161943" y="6872531"/>
                  <a:pt x="2132937" y="6880557"/>
                </a:cubicBezTo>
                <a:lnTo>
                  <a:pt x="2086880" y="6886703"/>
                </a:lnTo>
                <a:close/>
              </a:path>
            </a:pathLst>
          </a:custGeom>
          <a:noFill/>
          <a:ln w="12700" cap="flat">
            <a:gradFill>
              <a:gsLst>
                <a:gs pos="60000">
                  <a:schemeClr val="bg1"/>
                </a:gs>
                <a:gs pos="40000">
                  <a:schemeClr val="bg1"/>
                </a:gs>
                <a:gs pos="0">
                  <a:srgbClr val="15A781"/>
                </a:gs>
                <a:gs pos="100000">
                  <a:srgbClr val="05668D"/>
                </a:gs>
              </a:gsLst>
              <a:lin ang="10800000" scaled="0"/>
            </a:gradFill>
            <a:miter lim="400000"/>
          </a:ln>
          <a:effectLst/>
        </p:spPr>
        <p:txBody>
          <a:bodyPr wrap="square" lIns="50800" tIns="50800" rIns="50800" bIns="50800" numCol="1" anchor="ctr">
            <a:noAutofit/>
          </a:bodyPr>
          <a:lstStyle/>
          <a:p>
            <a:pPr algn="ctr" defTabSz="825500" hangingPunct="0"/>
            <a:endParaRPr sz="3200" kern="0">
              <a:solidFill>
                <a:srgbClr val="FFFFFF"/>
              </a:solidFill>
              <a:latin typeface="Century Gothic" panose="020B0502020202020204" pitchFamily="34" charset="0"/>
            </a:endParaRPr>
          </a:p>
        </p:txBody>
      </p:sp>
      <p:sp>
        <p:nvSpPr>
          <p:cNvPr id="61" name="Rechteck 7">
            <a:extLst>
              <a:ext uri="{FF2B5EF4-FFF2-40B4-BE49-F238E27FC236}">
                <a16:creationId xmlns:a16="http://schemas.microsoft.com/office/drawing/2014/main" id="{01127E3B-02B1-402E-8330-3142447DA158}"/>
              </a:ext>
            </a:extLst>
          </p:cNvPr>
          <p:cNvSpPr/>
          <p:nvPr/>
        </p:nvSpPr>
        <p:spPr bwMode="gray">
          <a:xfrm>
            <a:off x="5506434" y="4171642"/>
            <a:ext cx="1164418" cy="538609"/>
          </a:xfrm>
          <a:prstGeom prst="rect">
            <a:avLst/>
          </a:prstGeom>
          <a:noFill/>
          <a:ln w="12700">
            <a:noFill/>
            <a:round/>
            <a:headEnd/>
            <a:tailEnd/>
          </a:ln>
        </p:spPr>
        <p:txBody>
          <a:bodyPr wrap="square" lIns="0" tIns="0" rIns="0" bIns="0" rtlCol="0" anchor="ctr">
            <a:spAutoFit/>
          </a:bodyPr>
          <a:lstStyle/>
          <a:p>
            <a:pPr algn="ctr"/>
            <a:r>
              <a:rPr lang="en-US" sz="3500" b="1" dirty="0">
                <a:solidFill>
                  <a:srgbClr val="BFBFBF"/>
                </a:solidFill>
                <a:latin typeface="Century Gothic" panose="020B0502020202020204" pitchFamily="34" charset="0"/>
              </a:rPr>
              <a:t>VS</a:t>
            </a:r>
          </a:p>
        </p:txBody>
      </p:sp>
      <p:grpSp>
        <p:nvGrpSpPr>
          <p:cNvPr id="394" name="Group 393">
            <a:extLst>
              <a:ext uri="{FF2B5EF4-FFF2-40B4-BE49-F238E27FC236}">
                <a16:creationId xmlns:a16="http://schemas.microsoft.com/office/drawing/2014/main" id="{B407275A-A51C-4A51-B2DD-F7B0F1E237FB}"/>
              </a:ext>
            </a:extLst>
          </p:cNvPr>
          <p:cNvGrpSpPr/>
          <p:nvPr/>
        </p:nvGrpSpPr>
        <p:grpSpPr>
          <a:xfrm rot="15056190">
            <a:off x="-248073" y="-471684"/>
            <a:ext cx="1678750" cy="2040483"/>
            <a:chOff x="-845304" y="4117961"/>
            <a:chExt cx="1678750" cy="2040483"/>
          </a:xfrm>
        </p:grpSpPr>
        <p:sp>
          <p:nvSpPr>
            <p:cNvPr id="395" name="Oval 394">
              <a:extLst>
                <a:ext uri="{FF2B5EF4-FFF2-40B4-BE49-F238E27FC236}">
                  <a16:creationId xmlns:a16="http://schemas.microsoft.com/office/drawing/2014/main" id="{9A6D96E9-DB9C-42E2-B799-AFBCF7B769E8}"/>
                </a:ext>
              </a:extLst>
            </p:cNvPr>
            <p:cNvSpPr/>
            <p:nvPr/>
          </p:nvSpPr>
          <p:spPr>
            <a:xfrm>
              <a:off x="-845304" y="4479694"/>
              <a:ext cx="1678750" cy="1678750"/>
            </a:xfrm>
            <a:prstGeom prst="ellipse">
              <a:avLst/>
            </a:prstGeom>
            <a:noFill/>
            <a:ln w="381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396" name="Oval 395">
              <a:extLst>
                <a:ext uri="{FF2B5EF4-FFF2-40B4-BE49-F238E27FC236}">
                  <a16:creationId xmlns:a16="http://schemas.microsoft.com/office/drawing/2014/main" id="{848AB49F-281E-44DF-B37C-3ACA45BF77FB}"/>
                </a:ext>
              </a:extLst>
            </p:cNvPr>
            <p:cNvSpPr/>
            <p:nvPr/>
          </p:nvSpPr>
          <p:spPr>
            <a:xfrm>
              <a:off x="-606483" y="4117961"/>
              <a:ext cx="1201108" cy="1201108"/>
            </a:xfrm>
            <a:prstGeom prst="ellipse">
              <a:avLst/>
            </a:prstGeom>
            <a:noFill/>
            <a:ln w="12700">
              <a:solidFill>
                <a:srgbClr val="DCE9EB"/>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397" name="Oval 396">
              <a:extLst>
                <a:ext uri="{FF2B5EF4-FFF2-40B4-BE49-F238E27FC236}">
                  <a16:creationId xmlns:a16="http://schemas.microsoft.com/office/drawing/2014/main" id="{C80A7320-4228-4631-8878-15D3D1CAF6B1}"/>
                </a:ext>
              </a:extLst>
            </p:cNvPr>
            <p:cNvSpPr/>
            <p:nvPr/>
          </p:nvSpPr>
          <p:spPr>
            <a:xfrm>
              <a:off x="-253158" y="5071840"/>
              <a:ext cx="494458" cy="494458"/>
            </a:xfrm>
            <a:prstGeom prst="ellipse">
              <a:avLst/>
            </a:prstGeom>
            <a:solidFill>
              <a:srgbClr val="DCE9EB"/>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spTree>
    <p:extLst>
      <p:ext uri="{BB962C8B-B14F-4D97-AF65-F5344CB8AC3E}">
        <p14:creationId xmlns:p14="http://schemas.microsoft.com/office/powerpoint/2010/main" val="80883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2000"/>
                                        <p:tgtEl>
                                          <p:spTgt spid="32"/>
                                        </p:tgtEl>
                                        <p:attrNameLst>
                                          <p:attrName>ppt_x</p:attrName>
                                        </p:attrNameLst>
                                      </p:cBhvr>
                                      <p:tavLst>
                                        <p:tav tm="0">
                                          <p:val>
                                            <p:strVal val="#ppt_x+#ppt_w*1.125000"/>
                                          </p:val>
                                        </p:tav>
                                        <p:tav tm="100000">
                                          <p:val>
                                            <p:strVal val="#ppt_x"/>
                                          </p:val>
                                        </p:tav>
                                      </p:tavLst>
                                    </p:anim>
                                    <p:animEffect transition="in" filter="wipe(left)">
                                      <p:cBhvr>
                                        <p:cTn id="8" dur="2000"/>
                                        <p:tgtEl>
                                          <p:spTgt spid="32"/>
                                        </p:tgtEl>
                                      </p:cBhvr>
                                    </p:animEffect>
                                  </p:childTnLst>
                                </p:cTn>
                              </p:par>
                              <p:par>
                                <p:cTn id="9" presetID="12" presetClass="entr" presetSubtype="8"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000"/>
                                        <p:tgtEl>
                                          <p:spTgt spid="24"/>
                                        </p:tgtEl>
                                        <p:attrNameLst>
                                          <p:attrName>ppt_x</p:attrName>
                                        </p:attrNameLst>
                                      </p:cBhvr>
                                      <p:tavLst>
                                        <p:tav tm="0">
                                          <p:val>
                                            <p:strVal val="#ppt_x-#ppt_w*1.125000"/>
                                          </p:val>
                                        </p:tav>
                                        <p:tav tm="100000">
                                          <p:val>
                                            <p:strVal val="#ppt_x"/>
                                          </p:val>
                                        </p:tav>
                                      </p:tavLst>
                                    </p:anim>
                                    <p:animEffect transition="in" filter="wipe(right)">
                                      <p:cBhvr>
                                        <p:cTn id="12" dur="2000"/>
                                        <p:tgtEl>
                                          <p:spTgt spid="24"/>
                                        </p:tgtEl>
                                      </p:cBhvr>
                                    </p:animEffect>
                                  </p:childTnLst>
                                </p:cTn>
                              </p:par>
                              <p:par>
                                <p:cTn id="13" presetID="23" presetClass="entr" presetSubtype="16"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1500" fill="hold"/>
                                        <p:tgtEl>
                                          <p:spTgt spid="34"/>
                                        </p:tgtEl>
                                        <p:attrNameLst>
                                          <p:attrName>ppt_w</p:attrName>
                                        </p:attrNameLst>
                                      </p:cBhvr>
                                      <p:tavLst>
                                        <p:tav tm="0">
                                          <p:val>
                                            <p:fltVal val="0"/>
                                          </p:val>
                                        </p:tav>
                                        <p:tav tm="100000">
                                          <p:val>
                                            <p:strVal val="#ppt_w"/>
                                          </p:val>
                                        </p:tav>
                                      </p:tavLst>
                                    </p:anim>
                                    <p:anim calcmode="lin" valueType="num">
                                      <p:cBhvr>
                                        <p:cTn id="16" dur="1500" fill="hold"/>
                                        <p:tgtEl>
                                          <p:spTgt spid="34"/>
                                        </p:tgtEl>
                                        <p:attrNameLst>
                                          <p:attrName>ppt_h</p:attrName>
                                        </p:attrNameLst>
                                      </p:cBhvr>
                                      <p:tavLst>
                                        <p:tav tm="0">
                                          <p:val>
                                            <p:fltVal val="0"/>
                                          </p:val>
                                        </p:tav>
                                        <p:tav tm="100000">
                                          <p:val>
                                            <p:strVal val="#ppt_h"/>
                                          </p:val>
                                        </p:tav>
                                      </p:tavLst>
                                    </p:anim>
                                  </p:childTnLst>
                                </p:cTn>
                              </p:par>
                              <p:par>
                                <p:cTn id="17" presetID="55" presetClass="entr" presetSubtype="0" fill="hold" grpId="0" nodeType="withEffect">
                                  <p:stCondLst>
                                    <p:cond delay="1000"/>
                                  </p:stCondLst>
                                  <p:childTnLst>
                                    <p:set>
                                      <p:cBhvr>
                                        <p:cTn id="18" dur="1" fill="hold">
                                          <p:stCondLst>
                                            <p:cond delay="0"/>
                                          </p:stCondLst>
                                        </p:cTn>
                                        <p:tgtEl>
                                          <p:spTgt spid="47"/>
                                        </p:tgtEl>
                                        <p:attrNameLst>
                                          <p:attrName>style.visibility</p:attrName>
                                        </p:attrNameLst>
                                      </p:cBhvr>
                                      <p:to>
                                        <p:strVal val="visible"/>
                                      </p:to>
                                    </p:set>
                                    <p:anim calcmode="lin" valueType="num">
                                      <p:cBhvr>
                                        <p:cTn id="19" dur="1000" fill="hold"/>
                                        <p:tgtEl>
                                          <p:spTgt spid="47"/>
                                        </p:tgtEl>
                                        <p:attrNameLst>
                                          <p:attrName>ppt_w</p:attrName>
                                        </p:attrNameLst>
                                      </p:cBhvr>
                                      <p:tavLst>
                                        <p:tav tm="0">
                                          <p:val>
                                            <p:strVal val="#ppt_w*0.70"/>
                                          </p:val>
                                        </p:tav>
                                        <p:tav tm="100000">
                                          <p:val>
                                            <p:strVal val="#ppt_w"/>
                                          </p:val>
                                        </p:tav>
                                      </p:tavLst>
                                    </p:anim>
                                    <p:anim calcmode="lin" valueType="num">
                                      <p:cBhvr>
                                        <p:cTn id="20" dur="1000" fill="hold"/>
                                        <p:tgtEl>
                                          <p:spTgt spid="47"/>
                                        </p:tgtEl>
                                        <p:attrNameLst>
                                          <p:attrName>ppt_h</p:attrName>
                                        </p:attrNameLst>
                                      </p:cBhvr>
                                      <p:tavLst>
                                        <p:tav tm="0">
                                          <p:val>
                                            <p:strVal val="#ppt_h"/>
                                          </p:val>
                                        </p:tav>
                                        <p:tav tm="100000">
                                          <p:val>
                                            <p:strVal val="#ppt_h"/>
                                          </p:val>
                                        </p:tav>
                                      </p:tavLst>
                                    </p:anim>
                                    <p:animEffect transition="in" filter="fade">
                                      <p:cBhvr>
                                        <p:cTn id="21" dur="1000"/>
                                        <p:tgtEl>
                                          <p:spTgt spid="47"/>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1000"/>
                                        <p:tgtEl>
                                          <p:spTgt spid="61"/>
                                        </p:tgtEl>
                                      </p:cBhvr>
                                    </p:animEffect>
                                  </p:childTnLst>
                                </p:cTn>
                              </p:par>
                              <p:par>
                                <p:cTn id="25" presetID="10" presetClass="entr" presetSubtype="0" fill="hold" grpId="0" nodeType="withEffect">
                                  <p:stCondLst>
                                    <p:cond delay="2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par>
                                <p:cTn id="28" presetID="10" presetClass="entr" presetSubtype="0" fill="hold" grpId="0" nodeType="withEffect">
                                  <p:stCondLst>
                                    <p:cond delay="20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500"/>
                                        <p:tgtEl>
                                          <p:spTgt spid="37"/>
                                        </p:tgtEl>
                                      </p:cBhvr>
                                    </p:animEffect>
                                  </p:childTnLst>
                                </p:cTn>
                              </p:par>
                              <p:par>
                                <p:cTn id="34" presetID="17" presetClass="entr" presetSubtype="2" fill="hold" grpId="0" nodeType="withEffect">
                                  <p:stCondLst>
                                    <p:cond delay="2500"/>
                                  </p:stCondLst>
                                  <p:childTnLst>
                                    <p:set>
                                      <p:cBhvr>
                                        <p:cTn id="35" dur="1" fill="hold">
                                          <p:stCondLst>
                                            <p:cond delay="0"/>
                                          </p:stCondLst>
                                        </p:cTn>
                                        <p:tgtEl>
                                          <p:spTgt spid="41"/>
                                        </p:tgtEl>
                                        <p:attrNameLst>
                                          <p:attrName>style.visibility</p:attrName>
                                        </p:attrNameLst>
                                      </p:cBhvr>
                                      <p:to>
                                        <p:strVal val="visible"/>
                                      </p:to>
                                    </p:set>
                                    <p:anim calcmode="lin" valueType="num">
                                      <p:cBhvr>
                                        <p:cTn id="36" dur="2000" fill="hold"/>
                                        <p:tgtEl>
                                          <p:spTgt spid="41"/>
                                        </p:tgtEl>
                                        <p:attrNameLst>
                                          <p:attrName>ppt_x</p:attrName>
                                        </p:attrNameLst>
                                      </p:cBhvr>
                                      <p:tavLst>
                                        <p:tav tm="0">
                                          <p:val>
                                            <p:strVal val="#ppt_x+#ppt_w/2"/>
                                          </p:val>
                                        </p:tav>
                                        <p:tav tm="100000">
                                          <p:val>
                                            <p:strVal val="#ppt_x"/>
                                          </p:val>
                                        </p:tav>
                                      </p:tavLst>
                                    </p:anim>
                                    <p:anim calcmode="lin" valueType="num">
                                      <p:cBhvr>
                                        <p:cTn id="37" dur="2000" fill="hold"/>
                                        <p:tgtEl>
                                          <p:spTgt spid="41"/>
                                        </p:tgtEl>
                                        <p:attrNameLst>
                                          <p:attrName>ppt_y</p:attrName>
                                        </p:attrNameLst>
                                      </p:cBhvr>
                                      <p:tavLst>
                                        <p:tav tm="0">
                                          <p:val>
                                            <p:strVal val="#ppt_y"/>
                                          </p:val>
                                        </p:tav>
                                        <p:tav tm="100000">
                                          <p:val>
                                            <p:strVal val="#ppt_y"/>
                                          </p:val>
                                        </p:tav>
                                      </p:tavLst>
                                    </p:anim>
                                    <p:anim calcmode="lin" valueType="num">
                                      <p:cBhvr>
                                        <p:cTn id="38" dur="2000" fill="hold"/>
                                        <p:tgtEl>
                                          <p:spTgt spid="41"/>
                                        </p:tgtEl>
                                        <p:attrNameLst>
                                          <p:attrName>ppt_w</p:attrName>
                                        </p:attrNameLst>
                                      </p:cBhvr>
                                      <p:tavLst>
                                        <p:tav tm="0">
                                          <p:val>
                                            <p:fltVal val="0"/>
                                          </p:val>
                                        </p:tav>
                                        <p:tav tm="100000">
                                          <p:val>
                                            <p:strVal val="#ppt_w"/>
                                          </p:val>
                                        </p:tav>
                                      </p:tavLst>
                                    </p:anim>
                                    <p:anim calcmode="lin" valueType="num">
                                      <p:cBhvr>
                                        <p:cTn id="39" dur="2000" fill="hold"/>
                                        <p:tgtEl>
                                          <p:spTgt spid="41"/>
                                        </p:tgtEl>
                                        <p:attrNameLst>
                                          <p:attrName>ppt_h</p:attrName>
                                        </p:attrNameLst>
                                      </p:cBhvr>
                                      <p:tavLst>
                                        <p:tav tm="0">
                                          <p:val>
                                            <p:strVal val="#ppt_h"/>
                                          </p:val>
                                        </p:tav>
                                        <p:tav tm="100000">
                                          <p:val>
                                            <p:strVal val="#ppt_h"/>
                                          </p:val>
                                        </p:tav>
                                      </p:tavLst>
                                    </p:anim>
                                  </p:childTnLst>
                                </p:cTn>
                              </p:par>
                              <p:par>
                                <p:cTn id="40" presetID="17" presetClass="entr" presetSubtype="8" fill="hold" grpId="0" nodeType="withEffect">
                                  <p:stCondLst>
                                    <p:cond delay="25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2000" fill="hold"/>
                                        <p:tgtEl>
                                          <p:spTgt spid="42"/>
                                        </p:tgtEl>
                                        <p:attrNameLst>
                                          <p:attrName>ppt_x</p:attrName>
                                        </p:attrNameLst>
                                      </p:cBhvr>
                                      <p:tavLst>
                                        <p:tav tm="0">
                                          <p:val>
                                            <p:strVal val="#ppt_x-#ppt_w/2"/>
                                          </p:val>
                                        </p:tav>
                                        <p:tav tm="100000">
                                          <p:val>
                                            <p:strVal val="#ppt_x"/>
                                          </p:val>
                                        </p:tav>
                                      </p:tavLst>
                                    </p:anim>
                                    <p:anim calcmode="lin" valueType="num">
                                      <p:cBhvr>
                                        <p:cTn id="43" dur="2000" fill="hold"/>
                                        <p:tgtEl>
                                          <p:spTgt spid="42"/>
                                        </p:tgtEl>
                                        <p:attrNameLst>
                                          <p:attrName>ppt_y</p:attrName>
                                        </p:attrNameLst>
                                      </p:cBhvr>
                                      <p:tavLst>
                                        <p:tav tm="0">
                                          <p:val>
                                            <p:strVal val="#ppt_y"/>
                                          </p:val>
                                        </p:tav>
                                        <p:tav tm="100000">
                                          <p:val>
                                            <p:strVal val="#ppt_y"/>
                                          </p:val>
                                        </p:tav>
                                      </p:tavLst>
                                    </p:anim>
                                    <p:anim calcmode="lin" valueType="num">
                                      <p:cBhvr>
                                        <p:cTn id="44" dur="2000" fill="hold"/>
                                        <p:tgtEl>
                                          <p:spTgt spid="42"/>
                                        </p:tgtEl>
                                        <p:attrNameLst>
                                          <p:attrName>ppt_w</p:attrName>
                                        </p:attrNameLst>
                                      </p:cBhvr>
                                      <p:tavLst>
                                        <p:tav tm="0">
                                          <p:val>
                                            <p:fltVal val="0"/>
                                          </p:val>
                                        </p:tav>
                                        <p:tav tm="100000">
                                          <p:val>
                                            <p:strVal val="#ppt_w"/>
                                          </p:val>
                                        </p:tav>
                                      </p:tavLst>
                                    </p:anim>
                                    <p:anim calcmode="lin" valueType="num">
                                      <p:cBhvr>
                                        <p:cTn id="45" dur="2000" fill="hold"/>
                                        <p:tgtEl>
                                          <p:spTgt spid="42"/>
                                        </p:tgtEl>
                                        <p:attrNameLst>
                                          <p:attrName>ppt_h</p:attrName>
                                        </p:attrNameLst>
                                      </p:cBhvr>
                                      <p:tavLst>
                                        <p:tav tm="0">
                                          <p:val>
                                            <p:strVal val="#ppt_h"/>
                                          </p:val>
                                        </p:tav>
                                        <p:tav tm="100000">
                                          <p:val>
                                            <p:strVal val="#ppt_h"/>
                                          </p:val>
                                        </p:tav>
                                      </p:tavLst>
                                    </p:anim>
                                  </p:childTnLst>
                                </p:cTn>
                              </p:par>
                              <p:par>
                                <p:cTn id="46" presetID="12" presetClass="entr" presetSubtype="2" fill="hold" grpId="0" nodeType="withEffect">
                                  <p:stCondLst>
                                    <p:cond delay="3500"/>
                                  </p:stCondLst>
                                  <p:childTnLst>
                                    <p:set>
                                      <p:cBhvr>
                                        <p:cTn id="47" dur="1" fill="hold">
                                          <p:stCondLst>
                                            <p:cond delay="0"/>
                                          </p:stCondLst>
                                        </p:cTn>
                                        <p:tgtEl>
                                          <p:spTgt spid="60"/>
                                        </p:tgtEl>
                                        <p:attrNameLst>
                                          <p:attrName>style.visibility</p:attrName>
                                        </p:attrNameLst>
                                      </p:cBhvr>
                                      <p:to>
                                        <p:strVal val="visible"/>
                                      </p:to>
                                    </p:set>
                                    <p:anim calcmode="lin" valueType="num">
                                      <p:cBhvr additive="base">
                                        <p:cTn id="48" dur="1500"/>
                                        <p:tgtEl>
                                          <p:spTgt spid="60"/>
                                        </p:tgtEl>
                                        <p:attrNameLst>
                                          <p:attrName>ppt_x</p:attrName>
                                        </p:attrNameLst>
                                      </p:cBhvr>
                                      <p:tavLst>
                                        <p:tav tm="0">
                                          <p:val>
                                            <p:strVal val="#ppt_x+#ppt_w*1.125000"/>
                                          </p:val>
                                        </p:tav>
                                        <p:tav tm="100000">
                                          <p:val>
                                            <p:strVal val="#ppt_x"/>
                                          </p:val>
                                        </p:tav>
                                      </p:tavLst>
                                    </p:anim>
                                    <p:animEffect transition="in" filter="wipe(left)">
                                      <p:cBhvr>
                                        <p:cTn id="49" dur="1500"/>
                                        <p:tgtEl>
                                          <p:spTgt spid="60"/>
                                        </p:tgtEl>
                                      </p:cBhvr>
                                    </p:animEffect>
                                  </p:childTnLst>
                                </p:cTn>
                              </p:par>
                              <p:par>
                                <p:cTn id="50" presetID="12" presetClass="entr" presetSubtype="8" fill="hold" grpId="0" nodeType="withEffect">
                                  <p:stCondLst>
                                    <p:cond delay="350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1500"/>
                                        <p:tgtEl>
                                          <p:spTgt spid="36"/>
                                        </p:tgtEl>
                                        <p:attrNameLst>
                                          <p:attrName>ppt_x</p:attrName>
                                        </p:attrNameLst>
                                      </p:cBhvr>
                                      <p:tavLst>
                                        <p:tav tm="0">
                                          <p:val>
                                            <p:strVal val="#ppt_x-#ppt_w*1.125000"/>
                                          </p:val>
                                        </p:tav>
                                        <p:tav tm="100000">
                                          <p:val>
                                            <p:strVal val="#ppt_x"/>
                                          </p:val>
                                        </p:tav>
                                      </p:tavLst>
                                    </p:anim>
                                    <p:animEffect transition="in" filter="wipe(right)">
                                      <p:cBhvr>
                                        <p:cTn id="53" dur="1500"/>
                                        <p:tgtEl>
                                          <p:spTgt spid="36"/>
                                        </p:tgtEl>
                                      </p:cBhvr>
                                    </p:animEffect>
                                  </p:childTnLst>
                                </p:cTn>
                              </p:par>
                              <p:par>
                                <p:cTn id="54" presetID="42" presetClass="entr" presetSubtype="0" fill="hold" nodeType="withEffect">
                                  <p:stCondLst>
                                    <p:cond delay="1000"/>
                                  </p:stCondLst>
                                  <p:childTnLst>
                                    <p:set>
                                      <p:cBhvr>
                                        <p:cTn id="55" dur="1" fill="hold">
                                          <p:stCondLst>
                                            <p:cond delay="0"/>
                                          </p:stCondLst>
                                        </p:cTn>
                                        <p:tgtEl>
                                          <p:spTgt spid="394"/>
                                        </p:tgtEl>
                                        <p:attrNameLst>
                                          <p:attrName>style.visibility</p:attrName>
                                        </p:attrNameLst>
                                      </p:cBhvr>
                                      <p:to>
                                        <p:strVal val="visible"/>
                                      </p:to>
                                    </p:set>
                                    <p:animEffect transition="in" filter="fade">
                                      <p:cBhvr>
                                        <p:cTn id="56" dur="2000"/>
                                        <p:tgtEl>
                                          <p:spTgt spid="394"/>
                                        </p:tgtEl>
                                      </p:cBhvr>
                                    </p:animEffect>
                                    <p:anim calcmode="lin" valueType="num">
                                      <p:cBhvr>
                                        <p:cTn id="57" dur="2000" fill="hold"/>
                                        <p:tgtEl>
                                          <p:spTgt spid="394"/>
                                        </p:tgtEl>
                                        <p:attrNameLst>
                                          <p:attrName>ppt_x</p:attrName>
                                        </p:attrNameLst>
                                      </p:cBhvr>
                                      <p:tavLst>
                                        <p:tav tm="0">
                                          <p:val>
                                            <p:strVal val="#ppt_x"/>
                                          </p:val>
                                        </p:tav>
                                        <p:tav tm="100000">
                                          <p:val>
                                            <p:strVal val="#ppt_x"/>
                                          </p:val>
                                        </p:tav>
                                      </p:tavLst>
                                    </p:anim>
                                    <p:anim calcmode="lin" valueType="num">
                                      <p:cBhvr>
                                        <p:cTn id="58" dur="2000" fill="hold"/>
                                        <p:tgtEl>
                                          <p:spTgt spid="394"/>
                                        </p:tgtEl>
                                        <p:attrNameLst>
                                          <p:attrName>ppt_y</p:attrName>
                                        </p:attrNameLst>
                                      </p:cBhvr>
                                      <p:tavLst>
                                        <p:tav tm="0">
                                          <p:val>
                                            <p:strVal val="#ppt_y+.1"/>
                                          </p:val>
                                        </p:tav>
                                        <p:tav tm="100000">
                                          <p:val>
                                            <p:strVal val="#ppt_y"/>
                                          </p:val>
                                        </p:tav>
                                      </p:tavLst>
                                    </p:anim>
                                  </p:childTnLst>
                                </p:cTn>
                              </p:par>
                              <p:par>
                                <p:cTn id="59" presetID="8" presetClass="emph" presetSubtype="0" fill="hold" nodeType="withEffect">
                                  <p:stCondLst>
                                    <p:cond delay="1000"/>
                                  </p:stCondLst>
                                  <p:childTnLst>
                                    <p:animRot by="21600000">
                                      <p:cBhvr>
                                        <p:cTn id="60" dur="20000" fill="hold"/>
                                        <p:tgtEl>
                                          <p:spTgt spid="394"/>
                                        </p:tgtEl>
                                        <p:attrNameLst>
                                          <p:attrName>r</p:attrName>
                                        </p:attrNameLst>
                                      </p:cBhvr>
                                    </p:animRot>
                                  </p:childTnLst>
                                </p:cTn>
                              </p:par>
                              <p:par>
                                <p:cTn id="61" presetID="2" presetClass="entr" presetSubtype="4" decel="50000" fill="hold" nodeType="withEffect">
                                  <p:stCondLst>
                                    <p:cond delay="0"/>
                                  </p:stCondLst>
                                  <p:childTnLst>
                                    <p:set>
                                      <p:cBhvr>
                                        <p:cTn id="62" dur="1" fill="hold">
                                          <p:stCondLst>
                                            <p:cond delay="0"/>
                                          </p:stCondLst>
                                        </p:cTn>
                                        <p:tgtEl>
                                          <p:spTgt spid="391"/>
                                        </p:tgtEl>
                                        <p:attrNameLst>
                                          <p:attrName>style.visibility</p:attrName>
                                        </p:attrNameLst>
                                      </p:cBhvr>
                                      <p:to>
                                        <p:strVal val="visible"/>
                                      </p:to>
                                    </p:set>
                                    <p:anim calcmode="lin" valueType="num">
                                      <p:cBhvr additive="base">
                                        <p:cTn id="63" dur="5000" fill="hold"/>
                                        <p:tgtEl>
                                          <p:spTgt spid="391"/>
                                        </p:tgtEl>
                                        <p:attrNameLst>
                                          <p:attrName>ppt_x</p:attrName>
                                        </p:attrNameLst>
                                      </p:cBhvr>
                                      <p:tavLst>
                                        <p:tav tm="0">
                                          <p:val>
                                            <p:strVal val="#ppt_x"/>
                                          </p:val>
                                        </p:tav>
                                        <p:tav tm="100000">
                                          <p:val>
                                            <p:strVal val="#ppt_x"/>
                                          </p:val>
                                        </p:tav>
                                      </p:tavLst>
                                    </p:anim>
                                    <p:anim calcmode="lin" valueType="num">
                                      <p:cBhvr additive="base">
                                        <p:cTn id="64" dur="5000" fill="hold"/>
                                        <p:tgtEl>
                                          <p:spTgt spid="391"/>
                                        </p:tgtEl>
                                        <p:attrNameLst>
                                          <p:attrName>ppt_y</p:attrName>
                                        </p:attrNameLst>
                                      </p:cBhvr>
                                      <p:tavLst>
                                        <p:tav tm="0">
                                          <p:val>
                                            <p:strVal val="1+#ppt_h/2"/>
                                          </p:val>
                                        </p:tav>
                                        <p:tav tm="100000">
                                          <p:val>
                                            <p:strVal val="#ppt_y"/>
                                          </p:val>
                                        </p:tav>
                                      </p:tavLst>
                                    </p:anim>
                                  </p:childTnLst>
                                </p:cTn>
                              </p:par>
                              <p:par>
                                <p:cTn id="65" presetID="8" presetClass="emph" presetSubtype="0" fill="hold" nodeType="withEffect">
                                  <p:stCondLst>
                                    <p:cond delay="0"/>
                                  </p:stCondLst>
                                  <p:childTnLst>
                                    <p:animRot by="21600000">
                                      <p:cBhvr>
                                        <p:cTn id="66" dur="26000" fill="hold"/>
                                        <p:tgtEl>
                                          <p:spTgt spid="4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2" grpId="0" animBg="1"/>
      <p:bldP spid="41" grpId="0" animBg="1"/>
      <p:bldP spid="36" grpId="0"/>
      <p:bldP spid="60" grpId="0"/>
      <p:bldP spid="32" grpId="0" animBg="1"/>
      <p:bldP spid="24" grpId="0" animBg="1"/>
      <p:bldP spid="34" grpId="0" animBg="1"/>
      <p:bldP spid="6" grpId="0"/>
      <p:bldP spid="8" grpId="0"/>
      <p:bldP spid="47" grpId="0" animBg="1"/>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0D5F-EF48-D737-7A64-A5F464026AF7}"/>
              </a:ext>
            </a:extLst>
          </p:cNvPr>
          <p:cNvSpPr>
            <a:spLocks noGrp="1"/>
          </p:cNvSpPr>
          <p:nvPr>
            <p:ph type="title"/>
          </p:nvPr>
        </p:nvSpPr>
        <p:spPr/>
        <p:txBody>
          <a:bodyPr/>
          <a:lstStyle/>
          <a:p>
            <a:r>
              <a:rPr lang="en-GB" dirty="0"/>
              <a:t>Waterfall vs Agile</a:t>
            </a:r>
          </a:p>
        </p:txBody>
      </p:sp>
      <p:pic>
        <p:nvPicPr>
          <p:cNvPr id="6146" name="Picture 2" descr="Waterfall Big launch">
            <a:extLst>
              <a:ext uri="{FF2B5EF4-FFF2-40B4-BE49-F238E27FC236}">
                <a16:creationId xmlns:a16="http://schemas.microsoft.com/office/drawing/2014/main" id="{7B99C871-530A-EE5E-C214-267BA3FF5F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330" y="4060609"/>
            <a:ext cx="4685929" cy="26464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E7C5C5-64F3-2DA6-955E-65B788E85891}"/>
              </a:ext>
            </a:extLst>
          </p:cNvPr>
          <p:cNvSpPr txBox="1"/>
          <p:nvPr/>
        </p:nvSpPr>
        <p:spPr>
          <a:xfrm>
            <a:off x="233330" y="1614388"/>
            <a:ext cx="4609837" cy="2062103"/>
          </a:xfrm>
          <a:prstGeom prst="rect">
            <a:avLst/>
          </a:prstGeom>
          <a:noFill/>
        </p:spPr>
        <p:txBody>
          <a:bodyPr wrap="square" rtlCol="0">
            <a:spAutoFit/>
          </a:bodyPr>
          <a:lstStyle/>
          <a:p>
            <a:pPr algn="l"/>
            <a:r>
              <a:rPr lang="en-GB" sz="2000" b="1" i="0" dirty="0">
                <a:solidFill>
                  <a:srgbClr val="4D4D4D"/>
                </a:solidFill>
                <a:effectLst/>
                <a:latin typeface="-apple-system"/>
              </a:rPr>
              <a:t>Waterfall</a:t>
            </a:r>
          </a:p>
          <a:p>
            <a:pPr algn="l"/>
            <a:endParaRPr lang="en-GB" b="0" i="0" dirty="0">
              <a:solidFill>
                <a:srgbClr val="4D4D4D"/>
              </a:solidFill>
              <a:effectLst/>
              <a:latin typeface="-apple-system"/>
            </a:endParaRPr>
          </a:p>
          <a:p>
            <a:pPr marL="285750" indent="-285750" algn="l">
              <a:buFont typeface="Arial" panose="020B0604020202020204" pitchFamily="34" charset="0"/>
              <a:buChar char="•"/>
            </a:pPr>
            <a:r>
              <a:rPr lang="en-GB" b="0" i="0" dirty="0">
                <a:solidFill>
                  <a:srgbClr val="4D4D4D"/>
                </a:solidFill>
                <a:effectLst/>
                <a:latin typeface="-apple-system"/>
              </a:rPr>
              <a:t>Built in phases</a:t>
            </a:r>
          </a:p>
          <a:p>
            <a:pPr marL="285750" indent="-285750" algn="l">
              <a:buFont typeface="Arial" panose="020B0604020202020204" pitchFamily="34" charset="0"/>
              <a:buChar char="•"/>
            </a:pPr>
            <a:r>
              <a:rPr lang="en-GB" b="0" i="0" dirty="0">
                <a:solidFill>
                  <a:srgbClr val="4D4D4D"/>
                </a:solidFill>
                <a:effectLst/>
                <a:latin typeface="-apple-system"/>
              </a:rPr>
              <a:t>Painful to revisit previous phases</a:t>
            </a:r>
          </a:p>
          <a:p>
            <a:pPr marL="285750" indent="-285750" algn="l">
              <a:buFont typeface="Arial" panose="020B0604020202020204" pitchFamily="34" charset="0"/>
              <a:buChar char="•"/>
            </a:pPr>
            <a:r>
              <a:rPr lang="en-GB" b="0" i="0" dirty="0">
                <a:solidFill>
                  <a:srgbClr val="4D4D4D"/>
                </a:solidFill>
                <a:effectLst/>
                <a:latin typeface="-apple-system"/>
              </a:rPr>
              <a:t>High dependency on critical paths</a:t>
            </a:r>
          </a:p>
          <a:p>
            <a:pPr marL="285750" indent="-285750" algn="l">
              <a:buFont typeface="Arial" panose="020B0604020202020204" pitchFamily="34" charset="0"/>
              <a:buChar char="•"/>
            </a:pPr>
            <a:r>
              <a:rPr lang="en-GB" b="0" i="0" dirty="0">
                <a:solidFill>
                  <a:srgbClr val="4D4D4D"/>
                </a:solidFill>
                <a:effectLst/>
                <a:latin typeface="-apple-system"/>
              </a:rPr>
              <a:t>Customer can’t interact with product until it’s fully complete</a:t>
            </a:r>
          </a:p>
        </p:txBody>
      </p:sp>
      <p:pic>
        <p:nvPicPr>
          <p:cNvPr id="6148" name="Picture 4" descr="Agile ships">
            <a:extLst>
              <a:ext uri="{FF2B5EF4-FFF2-40B4-BE49-F238E27FC236}">
                <a16:creationId xmlns:a16="http://schemas.microsoft.com/office/drawing/2014/main" id="{2A0394CE-4380-A5C4-7D29-CD11A98F7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4526" y="3651240"/>
            <a:ext cx="5850429" cy="31010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25F97D-1B90-C39A-E24A-9E9A9C1461D2}"/>
              </a:ext>
            </a:extLst>
          </p:cNvPr>
          <p:cNvSpPr txBox="1"/>
          <p:nvPr/>
        </p:nvSpPr>
        <p:spPr>
          <a:xfrm>
            <a:off x="5878435" y="1609134"/>
            <a:ext cx="5926521" cy="2339102"/>
          </a:xfrm>
          <a:prstGeom prst="rect">
            <a:avLst/>
          </a:prstGeom>
          <a:noFill/>
        </p:spPr>
        <p:txBody>
          <a:bodyPr wrap="square" rtlCol="0">
            <a:spAutoFit/>
          </a:bodyPr>
          <a:lstStyle/>
          <a:p>
            <a:pPr algn="l"/>
            <a:r>
              <a:rPr lang="en-GB" sz="2000" b="1" i="0" dirty="0">
                <a:solidFill>
                  <a:srgbClr val="4D4D4D"/>
                </a:solidFill>
                <a:effectLst/>
                <a:latin typeface="-apple-system"/>
              </a:rPr>
              <a:t>Agile</a:t>
            </a:r>
          </a:p>
          <a:p>
            <a:pPr algn="l"/>
            <a:endParaRPr lang="en-GB" b="0" i="0" dirty="0">
              <a:solidFill>
                <a:srgbClr val="4D4D4D"/>
              </a:solidFill>
              <a:effectLst/>
              <a:latin typeface="-apple-system"/>
            </a:endParaRPr>
          </a:p>
          <a:p>
            <a:pPr marL="285750" indent="-285750" algn="l">
              <a:buFont typeface="Arial" panose="020B0604020202020204" pitchFamily="34" charset="0"/>
              <a:buChar char="•"/>
            </a:pPr>
            <a:r>
              <a:rPr lang="en-GB" b="0" i="0" dirty="0">
                <a:solidFill>
                  <a:srgbClr val="4D4D4D"/>
                </a:solidFill>
                <a:effectLst/>
                <a:latin typeface="-apple-system"/>
              </a:rPr>
              <a:t>Follows iterative approach</a:t>
            </a:r>
          </a:p>
          <a:p>
            <a:pPr marL="285750" indent="-285750" algn="l">
              <a:buFont typeface="Arial" panose="020B0604020202020204" pitchFamily="34" charset="0"/>
              <a:buChar char="•"/>
            </a:pPr>
            <a:r>
              <a:rPr lang="en-GB" b="0" i="0" dirty="0">
                <a:solidFill>
                  <a:srgbClr val="4D4D4D"/>
                </a:solidFill>
                <a:effectLst/>
                <a:latin typeface="-apple-system"/>
              </a:rPr>
              <a:t>Regular feedback intervals</a:t>
            </a:r>
          </a:p>
          <a:p>
            <a:pPr marL="285750" indent="-285750" algn="l">
              <a:buFont typeface="Arial" panose="020B0604020202020204" pitchFamily="34" charset="0"/>
              <a:buChar char="•"/>
            </a:pPr>
            <a:r>
              <a:rPr lang="en-GB" b="0" i="0" dirty="0">
                <a:solidFill>
                  <a:srgbClr val="4D4D4D"/>
                </a:solidFill>
                <a:effectLst/>
                <a:latin typeface="-apple-system"/>
              </a:rPr>
              <a:t>Iterations resolve blocking issue &amp; let you interact with the product</a:t>
            </a:r>
          </a:p>
          <a:p>
            <a:pPr marL="285750" indent="-285750" algn="l">
              <a:buFont typeface="Arial" panose="020B0604020202020204" pitchFamily="34" charset="0"/>
              <a:buChar char="•"/>
            </a:pPr>
            <a:r>
              <a:rPr lang="en-GB" dirty="0">
                <a:solidFill>
                  <a:srgbClr val="4D4D4D"/>
                </a:solidFill>
                <a:latin typeface="-apple-system"/>
              </a:rPr>
              <a:t>Q</a:t>
            </a:r>
            <a:r>
              <a:rPr lang="en-GB" b="0" i="0" dirty="0">
                <a:solidFill>
                  <a:srgbClr val="4D4D4D"/>
                </a:solidFill>
                <a:effectLst/>
                <a:latin typeface="-apple-system"/>
              </a:rPr>
              <a:t>uickly adapt new requirements/changes</a:t>
            </a:r>
          </a:p>
          <a:p>
            <a:pPr marL="285750" indent="-285750" algn="l">
              <a:buFont typeface="Arial" panose="020B0604020202020204" pitchFamily="34" charset="0"/>
              <a:buChar char="•"/>
            </a:pPr>
            <a:r>
              <a:rPr lang="en-GB" b="0" i="0" dirty="0">
                <a:solidFill>
                  <a:srgbClr val="4D4D4D"/>
                </a:solidFill>
                <a:effectLst/>
                <a:latin typeface="-apple-system"/>
              </a:rPr>
              <a:t>Shared skillset among the team</a:t>
            </a:r>
          </a:p>
        </p:txBody>
      </p:sp>
    </p:spTree>
    <p:extLst>
      <p:ext uri="{BB962C8B-B14F-4D97-AF65-F5344CB8AC3E}">
        <p14:creationId xmlns:p14="http://schemas.microsoft.com/office/powerpoint/2010/main" val="378088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 calcmode="lin" valueType="num">
                                      <p:cBhvr>
                                        <p:cTn id="15" dur="1000" fill="hold"/>
                                        <p:tgtEl>
                                          <p:spTgt spid="6146"/>
                                        </p:tgtEl>
                                        <p:attrNameLst>
                                          <p:attrName>ppt_w</p:attrName>
                                        </p:attrNameLst>
                                      </p:cBhvr>
                                      <p:tavLst>
                                        <p:tav tm="0">
                                          <p:val>
                                            <p:fltVal val="0"/>
                                          </p:val>
                                        </p:tav>
                                        <p:tav tm="100000">
                                          <p:val>
                                            <p:strVal val="#ppt_w"/>
                                          </p:val>
                                        </p:tav>
                                      </p:tavLst>
                                    </p:anim>
                                    <p:anim calcmode="lin" valueType="num">
                                      <p:cBhvr>
                                        <p:cTn id="16" dur="1000" fill="hold"/>
                                        <p:tgtEl>
                                          <p:spTgt spid="6146"/>
                                        </p:tgtEl>
                                        <p:attrNameLst>
                                          <p:attrName>ppt_h</p:attrName>
                                        </p:attrNameLst>
                                      </p:cBhvr>
                                      <p:tavLst>
                                        <p:tav tm="0">
                                          <p:val>
                                            <p:fltVal val="0"/>
                                          </p:val>
                                        </p:tav>
                                        <p:tav tm="100000">
                                          <p:val>
                                            <p:strVal val="#ppt_h"/>
                                          </p:val>
                                        </p:tav>
                                      </p:tavLst>
                                    </p:anim>
                                    <p:anim calcmode="lin" valueType="num">
                                      <p:cBhvr>
                                        <p:cTn id="17" dur="1000" fill="hold"/>
                                        <p:tgtEl>
                                          <p:spTgt spid="6146"/>
                                        </p:tgtEl>
                                        <p:attrNameLst>
                                          <p:attrName>style.rotation</p:attrName>
                                        </p:attrNameLst>
                                      </p:cBhvr>
                                      <p:tavLst>
                                        <p:tav tm="0">
                                          <p:val>
                                            <p:fltVal val="90"/>
                                          </p:val>
                                        </p:tav>
                                        <p:tav tm="100000">
                                          <p:val>
                                            <p:fltVal val="0"/>
                                          </p:val>
                                        </p:tav>
                                      </p:tavLst>
                                    </p:anim>
                                    <p:animEffect transition="in" filter="fade">
                                      <p:cBhvr>
                                        <p:cTn id="18" dur="1000"/>
                                        <p:tgtEl>
                                          <p:spTgt spid="614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style.rotation</p:attrName>
                                        </p:attrNameLst>
                                      </p:cBhvr>
                                      <p:tavLst>
                                        <p:tav tm="0">
                                          <p:val>
                                            <p:fltVal val="90"/>
                                          </p:val>
                                        </p:tav>
                                        <p:tav tm="100000">
                                          <p:val>
                                            <p:fltVal val="0"/>
                                          </p:val>
                                        </p:tav>
                                      </p:tavLst>
                                    </p:anim>
                                    <p:animEffect transition="in" filter="fade">
                                      <p:cBhvr>
                                        <p:cTn id="26" dur="1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6148"/>
                                        </p:tgtEl>
                                        <p:attrNameLst>
                                          <p:attrName>style.visibility</p:attrName>
                                        </p:attrNameLst>
                                      </p:cBhvr>
                                      <p:to>
                                        <p:strVal val="visible"/>
                                      </p:to>
                                    </p:set>
                                    <p:anim calcmode="lin" valueType="num">
                                      <p:cBhvr>
                                        <p:cTn id="31" dur="1000" fill="hold"/>
                                        <p:tgtEl>
                                          <p:spTgt spid="6148"/>
                                        </p:tgtEl>
                                        <p:attrNameLst>
                                          <p:attrName>ppt_w</p:attrName>
                                        </p:attrNameLst>
                                      </p:cBhvr>
                                      <p:tavLst>
                                        <p:tav tm="0">
                                          <p:val>
                                            <p:fltVal val="0"/>
                                          </p:val>
                                        </p:tav>
                                        <p:tav tm="100000">
                                          <p:val>
                                            <p:strVal val="#ppt_w"/>
                                          </p:val>
                                        </p:tav>
                                      </p:tavLst>
                                    </p:anim>
                                    <p:anim calcmode="lin" valueType="num">
                                      <p:cBhvr>
                                        <p:cTn id="32" dur="1000" fill="hold"/>
                                        <p:tgtEl>
                                          <p:spTgt spid="6148"/>
                                        </p:tgtEl>
                                        <p:attrNameLst>
                                          <p:attrName>ppt_h</p:attrName>
                                        </p:attrNameLst>
                                      </p:cBhvr>
                                      <p:tavLst>
                                        <p:tav tm="0">
                                          <p:val>
                                            <p:fltVal val="0"/>
                                          </p:val>
                                        </p:tav>
                                        <p:tav tm="100000">
                                          <p:val>
                                            <p:strVal val="#ppt_h"/>
                                          </p:val>
                                        </p:tav>
                                      </p:tavLst>
                                    </p:anim>
                                    <p:anim calcmode="lin" valueType="num">
                                      <p:cBhvr>
                                        <p:cTn id="33" dur="1000" fill="hold"/>
                                        <p:tgtEl>
                                          <p:spTgt spid="6148"/>
                                        </p:tgtEl>
                                        <p:attrNameLst>
                                          <p:attrName>style.rotation</p:attrName>
                                        </p:attrNameLst>
                                      </p:cBhvr>
                                      <p:tavLst>
                                        <p:tav tm="0">
                                          <p:val>
                                            <p:fltVal val="90"/>
                                          </p:val>
                                        </p:tav>
                                        <p:tav tm="100000">
                                          <p:val>
                                            <p:fltVal val="0"/>
                                          </p:val>
                                        </p:tav>
                                      </p:tavLst>
                                    </p:anim>
                                    <p:animEffect transition="in" filter="fade">
                                      <p:cBhvr>
                                        <p:cTn id="34" dur="1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BA7E-FC99-6B6A-9271-A573F3F2CA36}"/>
              </a:ext>
            </a:extLst>
          </p:cNvPr>
          <p:cNvSpPr>
            <a:spLocks noGrp="1"/>
          </p:cNvSpPr>
          <p:nvPr>
            <p:ph type="title"/>
          </p:nvPr>
        </p:nvSpPr>
        <p:spPr/>
        <p:txBody>
          <a:bodyPr/>
          <a:lstStyle/>
          <a:p>
            <a:r>
              <a:rPr lang="en-GB" dirty="0"/>
              <a:t>Waterfall vs Agile</a:t>
            </a:r>
          </a:p>
        </p:txBody>
      </p:sp>
      <p:sp>
        <p:nvSpPr>
          <p:cNvPr id="3" name="Text Placeholder 2">
            <a:extLst>
              <a:ext uri="{FF2B5EF4-FFF2-40B4-BE49-F238E27FC236}">
                <a16:creationId xmlns:a16="http://schemas.microsoft.com/office/drawing/2014/main" id="{08CCE12E-5BFD-4576-C932-5A40B8E8A01D}"/>
              </a:ext>
            </a:extLst>
          </p:cNvPr>
          <p:cNvSpPr>
            <a:spLocks noGrp="1"/>
          </p:cNvSpPr>
          <p:nvPr>
            <p:ph type="body" sz="quarter" idx="13"/>
          </p:nvPr>
        </p:nvSpPr>
        <p:spPr/>
        <p:txBody>
          <a:bodyPr/>
          <a:lstStyle/>
          <a:p>
            <a:endParaRPr lang="en-GB"/>
          </a:p>
        </p:txBody>
      </p:sp>
      <p:pic>
        <p:nvPicPr>
          <p:cNvPr id="8194" name="Picture 2" descr="Compare Waterfall vs Agile">
            <a:extLst>
              <a:ext uri="{FF2B5EF4-FFF2-40B4-BE49-F238E27FC236}">
                <a16:creationId xmlns:a16="http://schemas.microsoft.com/office/drawing/2014/main" id="{9593D9A4-5EEF-DB1F-7F1B-0737CB5F2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842" y="1578614"/>
            <a:ext cx="7597502" cy="4847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2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E895-3510-1F10-D106-0E7EE6DB94F9}"/>
              </a:ext>
            </a:extLst>
          </p:cNvPr>
          <p:cNvSpPr>
            <a:spLocks noGrp="1"/>
          </p:cNvSpPr>
          <p:nvPr>
            <p:ph type="title"/>
          </p:nvPr>
        </p:nvSpPr>
        <p:spPr/>
        <p:txBody>
          <a:bodyPr/>
          <a:lstStyle/>
          <a:p>
            <a:r>
              <a:rPr lang="en-GB" dirty="0"/>
              <a:t>Waterfall vs Agile</a:t>
            </a:r>
          </a:p>
        </p:txBody>
      </p:sp>
      <p:sp>
        <p:nvSpPr>
          <p:cNvPr id="3" name="Text Placeholder 2">
            <a:extLst>
              <a:ext uri="{FF2B5EF4-FFF2-40B4-BE49-F238E27FC236}">
                <a16:creationId xmlns:a16="http://schemas.microsoft.com/office/drawing/2014/main" id="{3278BBB9-FDCB-7FCC-73EA-299872DF2DB2}"/>
              </a:ext>
            </a:extLst>
          </p:cNvPr>
          <p:cNvSpPr>
            <a:spLocks noGrp="1"/>
          </p:cNvSpPr>
          <p:nvPr>
            <p:ph type="body" sz="quarter" idx="13"/>
          </p:nvPr>
        </p:nvSpPr>
        <p:spPr/>
        <p:txBody>
          <a:bodyPr/>
          <a:lstStyle/>
          <a:p>
            <a:endParaRPr lang="en-GB"/>
          </a:p>
        </p:txBody>
      </p:sp>
      <p:graphicFrame>
        <p:nvGraphicFramePr>
          <p:cNvPr id="8" name="Content Placeholder 7">
            <a:extLst>
              <a:ext uri="{FF2B5EF4-FFF2-40B4-BE49-F238E27FC236}">
                <a16:creationId xmlns:a16="http://schemas.microsoft.com/office/drawing/2014/main" id="{0C930AD8-7A52-8653-66AF-C774CE21831C}"/>
              </a:ext>
            </a:extLst>
          </p:cNvPr>
          <p:cNvGraphicFramePr>
            <a:graphicFrameLocks noGrp="1"/>
          </p:cNvGraphicFramePr>
          <p:nvPr>
            <p:ph idx="1"/>
            <p:extLst>
              <p:ext uri="{D42A27DB-BD31-4B8C-83A1-F6EECF244321}">
                <p14:modId xmlns:p14="http://schemas.microsoft.com/office/powerpoint/2010/main" val="819017520"/>
              </p:ext>
            </p:extLst>
          </p:nvPr>
        </p:nvGraphicFramePr>
        <p:xfrm>
          <a:off x="837406" y="1877695"/>
          <a:ext cx="10515600" cy="3200400"/>
        </p:xfrm>
        <a:graphic>
          <a:graphicData uri="http://schemas.openxmlformats.org/drawingml/2006/table">
            <a:tbl>
              <a:tblPr firstRow="1">
                <a:tableStyleId>{FABFCF23-3B69-468F-B69F-88F6DE6A72F2}</a:tableStyleId>
              </a:tblPr>
              <a:tblGrid>
                <a:gridCol w="3505200">
                  <a:extLst>
                    <a:ext uri="{9D8B030D-6E8A-4147-A177-3AD203B41FA5}">
                      <a16:colId xmlns:a16="http://schemas.microsoft.com/office/drawing/2014/main" val="1067623946"/>
                    </a:ext>
                  </a:extLst>
                </a:gridCol>
                <a:gridCol w="3505200">
                  <a:extLst>
                    <a:ext uri="{9D8B030D-6E8A-4147-A177-3AD203B41FA5}">
                      <a16:colId xmlns:a16="http://schemas.microsoft.com/office/drawing/2014/main" val="3749674241"/>
                    </a:ext>
                  </a:extLst>
                </a:gridCol>
                <a:gridCol w="3505200">
                  <a:extLst>
                    <a:ext uri="{9D8B030D-6E8A-4147-A177-3AD203B41FA5}">
                      <a16:colId xmlns:a16="http://schemas.microsoft.com/office/drawing/2014/main" val="2856736684"/>
                    </a:ext>
                  </a:extLst>
                </a:gridCol>
              </a:tblGrid>
              <a:tr h="0">
                <a:tc>
                  <a:txBody>
                    <a:bodyPr/>
                    <a:lstStyle/>
                    <a:p>
                      <a:pPr algn="l"/>
                      <a:br>
                        <a:rPr lang="en-GB" dirty="0">
                          <a:effectLst/>
                        </a:rPr>
                      </a:br>
                      <a:endParaRPr lang="en-GB" dirty="0">
                        <a:effectLst/>
                      </a:endParaRPr>
                    </a:p>
                  </a:txBody>
                  <a:tcPr anchor="ctr"/>
                </a:tc>
                <a:tc>
                  <a:txBody>
                    <a:bodyPr/>
                    <a:lstStyle/>
                    <a:p>
                      <a:pPr algn="l"/>
                      <a:r>
                        <a:rPr lang="en-GB" dirty="0">
                          <a:effectLst/>
                        </a:rPr>
                        <a:t>Waterfall</a:t>
                      </a:r>
                    </a:p>
                  </a:txBody>
                  <a:tcPr anchor="ctr"/>
                </a:tc>
                <a:tc>
                  <a:txBody>
                    <a:bodyPr/>
                    <a:lstStyle/>
                    <a:p>
                      <a:r>
                        <a:rPr lang="en-GB" dirty="0">
                          <a:effectLst/>
                        </a:rPr>
                        <a:t>Agile</a:t>
                      </a:r>
                      <a:endParaRPr lang="en-GB" dirty="0"/>
                    </a:p>
                  </a:txBody>
                  <a:tcPr/>
                </a:tc>
                <a:extLst>
                  <a:ext uri="{0D108BD9-81ED-4DB2-BD59-A6C34878D82A}">
                    <a16:rowId xmlns:a16="http://schemas.microsoft.com/office/drawing/2014/main" val="3014082921"/>
                  </a:ext>
                </a:extLst>
              </a:tr>
              <a:tr h="0">
                <a:tc>
                  <a:txBody>
                    <a:bodyPr/>
                    <a:lstStyle/>
                    <a:p>
                      <a:r>
                        <a:rPr lang="en-GB">
                          <a:effectLst/>
                        </a:rPr>
                        <a:t>Sequential</a:t>
                      </a:r>
                    </a:p>
                  </a:txBody>
                  <a:tcPr anchor="ctr"/>
                </a:tc>
                <a:tc>
                  <a:txBody>
                    <a:bodyPr/>
                    <a:lstStyle/>
                    <a:p>
                      <a:r>
                        <a:rPr lang="en-GB">
                          <a:effectLst/>
                        </a:rPr>
                        <a:t>X</a:t>
                      </a:r>
                    </a:p>
                  </a:txBody>
                  <a:tcPr anchor="ctr"/>
                </a:tc>
                <a:tc>
                  <a:txBody>
                    <a:bodyPr/>
                    <a:lstStyle/>
                    <a:p>
                      <a:endParaRPr lang="en-GB">
                        <a:effectLst/>
                      </a:endParaRPr>
                    </a:p>
                  </a:txBody>
                  <a:tcPr anchor="ctr"/>
                </a:tc>
                <a:extLst>
                  <a:ext uri="{0D108BD9-81ED-4DB2-BD59-A6C34878D82A}">
                    <a16:rowId xmlns:a16="http://schemas.microsoft.com/office/drawing/2014/main" val="2293470013"/>
                  </a:ext>
                </a:extLst>
              </a:tr>
              <a:tr h="0">
                <a:tc>
                  <a:txBody>
                    <a:bodyPr/>
                    <a:lstStyle/>
                    <a:p>
                      <a:r>
                        <a:rPr lang="en-GB">
                          <a:effectLst/>
                        </a:rPr>
                        <a:t>Flexible</a:t>
                      </a:r>
                    </a:p>
                  </a:txBody>
                  <a:tcPr anchor="ctr"/>
                </a:tc>
                <a:tc>
                  <a:txBody>
                    <a:bodyPr/>
                    <a:lstStyle/>
                    <a:p>
                      <a:endParaRPr lang="en-GB">
                        <a:effectLst/>
                      </a:endParaRPr>
                    </a:p>
                  </a:txBody>
                  <a:tcPr anchor="ctr"/>
                </a:tc>
                <a:tc>
                  <a:txBody>
                    <a:bodyPr/>
                    <a:lstStyle/>
                    <a:p>
                      <a:r>
                        <a:rPr lang="en-GB">
                          <a:effectLst/>
                        </a:rPr>
                        <a:t>X</a:t>
                      </a:r>
                    </a:p>
                  </a:txBody>
                  <a:tcPr anchor="ctr"/>
                </a:tc>
                <a:extLst>
                  <a:ext uri="{0D108BD9-81ED-4DB2-BD59-A6C34878D82A}">
                    <a16:rowId xmlns:a16="http://schemas.microsoft.com/office/drawing/2014/main" val="3983045133"/>
                  </a:ext>
                </a:extLst>
              </a:tr>
              <a:tr h="0">
                <a:tc>
                  <a:txBody>
                    <a:bodyPr/>
                    <a:lstStyle/>
                    <a:p>
                      <a:r>
                        <a:rPr lang="en-GB">
                          <a:effectLst/>
                        </a:rPr>
                        <a:t>Accommodate change</a:t>
                      </a:r>
                    </a:p>
                  </a:txBody>
                  <a:tcPr anchor="ctr"/>
                </a:tc>
                <a:tc>
                  <a:txBody>
                    <a:bodyPr/>
                    <a:lstStyle/>
                    <a:p>
                      <a:endParaRPr lang="en-GB">
                        <a:effectLst/>
                      </a:endParaRPr>
                    </a:p>
                  </a:txBody>
                  <a:tcPr anchor="ctr"/>
                </a:tc>
                <a:tc>
                  <a:txBody>
                    <a:bodyPr/>
                    <a:lstStyle/>
                    <a:p>
                      <a:r>
                        <a:rPr lang="en-GB">
                          <a:effectLst/>
                        </a:rPr>
                        <a:t>X</a:t>
                      </a:r>
                    </a:p>
                  </a:txBody>
                  <a:tcPr anchor="ctr"/>
                </a:tc>
                <a:extLst>
                  <a:ext uri="{0D108BD9-81ED-4DB2-BD59-A6C34878D82A}">
                    <a16:rowId xmlns:a16="http://schemas.microsoft.com/office/drawing/2014/main" val="560887478"/>
                  </a:ext>
                </a:extLst>
              </a:tr>
              <a:tr h="0">
                <a:tc>
                  <a:txBody>
                    <a:bodyPr/>
                    <a:lstStyle/>
                    <a:p>
                      <a:r>
                        <a:rPr lang="en-GB">
                          <a:effectLst/>
                        </a:rPr>
                        <a:t>Defined requirements</a:t>
                      </a:r>
                    </a:p>
                  </a:txBody>
                  <a:tcPr anchor="ctr"/>
                </a:tc>
                <a:tc>
                  <a:txBody>
                    <a:bodyPr/>
                    <a:lstStyle/>
                    <a:p>
                      <a:r>
                        <a:rPr lang="en-GB">
                          <a:effectLst/>
                        </a:rPr>
                        <a:t>X</a:t>
                      </a:r>
                    </a:p>
                  </a:txBody>
                  <a:tcPr anchor="ctr"/>
                </a:tc>
                <a:tc>
                  <a:txBody>
                    <a:bodyPr/>
                    <a:lstStyle/>
                    <a:p>
                      <a:endParaRPr lang="en-GB">
                        <a:effectLst/>
                      </a:endParaRPr>
                    </a:p>
                  </a:txBody>
                  <a:tcPr anchor="ctr"/>
                </a:tc>
                <a:extLst>
                  <a:ext uri="{0D108BD9-81ED-4DB2-BD59-A6C34878D82A}">
                    <a16:rowId xmlns:a16="http://schemas.microsoft.com/office/drawing/2014/main" val="984806906"/>
                  </a:ext>
                </a:extLst>
              </a:tr>
              <a:tr h="0">
                <a:tc>
                  <a:txBody>
                    <a:bodyPr/>
                    <a:lstStyle/>
                    <a:p>
                      <a:r>
                        <a:rPr lang="en-GB">
                          <a:effectLst/>
                        </a:rPr>
                        <a:t>Deliver quality products</a:t>
                      </a:r>
                    </a:p>
                  </a:txBody>
                  <a:tcPr anchor="ctr"/>
                </a:tc>
                <a:tc>
                  <a:txBody>
                    <a:bodyPr/>
                    <a:lstStyle/>
                    <a:p>
                      <a:r>
                        <a:rPr lang="en-GB">
                          <a:effectLst/>
                        </a:rPr>
                        <a:t>X</a:t>
                      </a:r>
                    </a:p>
                  </a:txBody>
                  <a:tcPr anchor="ctr"/>
                </a:tc>
                <a:tc>
                  <a:txBody>
                    <a:bodyPr/>
                    <a:lstStyle/>
                    <a:p>
                      <a:r>
                        <a:rPr lang="en-GB">
                          <a:effectLst/>
                        </a:rPr>
                        <a:t>X</a:t>
                      </a:r>
                    </a:p>
                  </a:txBody>
                  <a:tcPr anchor="ctr"/>
                </a:tc>
                <a:extLst>
                  <a:ext uri="{0D108BD9-81ED-4DB2-BD59-A6C34878D82A}">
                    <a16:rowId xmlns:a16="http://schemas.microsoft.com/office/drawing/2014/main" val="1991523901"/>
                  </a:ext>
                </a:extLst>
              </a:tr>
              <a:tr h="0">
                <a:tc>
                  <a:txBody>
                    <a:bodyPr/>
                    <a:lstStyle/>
                    <a:p>
                      <a:r>
                        <a:rPr lang="en-GB">
                          <a:effectLst/>
                        </a:rPr>
                        <a:t>Continually evolving</a:t>
                      </a:r>
                    </a:p>
                  </a:txBody>
                  <a:tcPr anchor="ctr"/>
                </a:tc>
                <a:tc>
                  <a:txBody>
                    <a:bodyPr/>
                    <a:lstStyle/>
                    <a:p>
                      <a:endParaRPr lang="en-GB">
                        <a:effectLst/>
                      </a:endParaRPr>
                    </a:p>
                  </a:txBody>
                  <a:tcPr anchor="ctr"/>
                </a:tc>
                <a:tc>
                  <a:txBody>
                    <a:bodyPr/>
                    <a:lstStyle/>
                    <a:p>
                      <a:r>
                        <a:rPr lang="en-GB">
                          <a:effectLst/>
                        </a:rPr>
                        <a:t>X</a:t>
                      </a:r>
                    </a:p>
                  </a:txBody>
                  <a:tcPr anchor="ctr"/>
                </a:tc>
                <a:extLst>
                  <a:ext uri="{0D108BD9-81ED-4DB2-BD59-A6C34878D82A}">
                    <a16:rowId xmlns:a16="http://schemas.microsoft.com/office/drawing/2014/main" val="696059613"/>
                  </a:ext>
                </a:extLst>
              </a:tr>
              <a:tr h="0">
                <a:tc>
                  <a:txBody>
                    <a:bodyPr/>
                    <a:lstStyle/>
                    <a:p>
                      <a:r>
                        <a:rPr lang="en-GB">
                          <a:effectLst/>
                        </a:rPr>
                        <a:t>Rigid process</a:t>
                      </a:r>
                    </a:p>
                  </a:txBody>
                  <a:tcPr anchor="ctr"/>
                </a:tc>
                <a:tc>
                  <a:txBody>
                    <a:bodyPr/>
                    <a:lstStyle/>
                    <a:p>
                      <a:r>
                        <a:rPr lang="en-GB">
                          <a:effectLst/>
                        </a:rPr>
                        <a:t>X</a:t>
                      </a:r>
                    </a:p>
                  </a:txBody>
                  <a:tcPr anchor="ctr"/>
                </a:tc>
                <a:tc>
                  <a:txBody>
                    <a:bodyPr/>
                    <a:lstStyle/>
                    <a:p>
                      <a:endParaRPr lang="en-GB" dirty="0"/>
                    </a:p>
                  </a:txBody>
                  <a:tcPr/>
                </a:tc>
                <a:extLst>
                  <a:ext uri="{0D108BD9-81ED-4DB2-BD59-A6C34878D82A}">
                    <a16:rowId xmlns:a16="http://schemas.microsoft.com/office/drawing/2014/main" val="2297482825"/>
                  </a:ext>
                </a:extLst>
              </a:tr>
            </a:tbl>
          </a:graphicData>
        </a:graphic>
      </p:graphicFrame>
      <p:sp>
        <p:nvSpPr>
          <p:cNvPr id="9" name="Rectangle 2">
            <a:extLst>
              <a:ext uri="{FF2B5EF4-FFF2-40B4-BE49-F238E27FC236}">
                <a16:creationId xmlns:a16="http://schemas.microsoft.com/office/drawing/2014/main" id="{B018533A-31AA-897F-825D-EB20AFA4802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63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5CCB-5B03-2E67-EE01-DE890D498798}"/>
              </a:ext>
            </a:extLst>
          </p:cNvPr>
          <p:cNvSpPr>
            <a:spLocks noGrp="1"/>
          </p:cNvSpPr>
          <p:nvPr>
            <p:ph type="title"/>
          </p:nvPr>
        </p:nvSpPr>
        <p:spPr/>
        <p:txBody>
          <a:bodyPr/>
          <a:lstStyle/>
          <a:p>
            <a:r>
              <a:rPr lang="en-GB" dirty="0"/>
              <a:t>Use Waterfall if…</a:t>
            </a:r>
          </a:p>
        </p:txBody>
      </p:sp>
      <p:sp>
        <p:nvSpPr>
          <p:cNvPr id="3" name="Text Placeholder 2">
            <a:extLst>
              <a:ext uri="{FF2B5EF4-FFF2-40B4-BE49-F238E27FC236}">
                <a16:creationId xmlns:a16="http://schemas.microsoft.com/office/drawing/2014/main" id="{793D659F-5DF1-BE26-82D2-3477258467B8}"/>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836BB03D-B381-BC3A-47B6-501829293DA9}"/>
              </a:ext>
            </a:extLst>
          </p:cNvPr>
          <p:cNvSpPr>
            <a:spLocks noGrp="1"/>
          </p:cNvSpPr>
          <p:nvPr>
            <p:ph idx="1"/>
          </p:nvPr>
        </p:nvSpPr>
        <p:spPr/>
        <p:txBody>
          <a:bodyPr/>
          <a:lstStyle/>
          <a:p>
            <a:pPr algn="l">
              <a:buFont typeface="Arial" panose="020B0604020202020204" pitchFamily="34" charset="0"/>
              <a:buChar char="•"/>
            </a:pPr>
            <a:r>
              <a:rPr lang="en-GB" b="0" i="0" dirty="0">
                <a:solidFill>
                  <a:srgbClr val="4D4D4D"/>
                </a:solidFill>
                <a:effectLst/>
                <a:latin typeface="-apple-system"/>
              </a:rPr>
              <a:t>You don’t expect changes in scope and you’re working with fixed-price contracts</a:t>
            </a:r>
          </a:p>
          <a:p>
            <a:pPr algn="l">
              <a:buFont typeface="Arial" panose="020B0604020202020204" pitchFamily="34" charset="0"/>
              <a:buChar char="•"/>
            </a:pPr>
            <a:r>
              <a:rPr lang="en-GB" b="0" i="0" dirty="0">
                <a:solidFill>
                  <a:srgbClr val="4D4D4D"/>
                </a:solidFill>
                <a:effectLst/>
                <a:latin typeface="-apple-system"/>
              </a:rPr>
              <a:t>The project is very simple or you’ve done it many times before</a:t>
            </a:r>
          </a:p>
          <a:p>
            <a:pPr algn="l">
              <a:buFont typeface="Arial" panose="020B0604020202020204" pitchFamily="34" charset="0"/>
              <a:buChar char="•"/>
            </a:pPr>
            <a:r>
              <a:rPr lang="en-GB" b="0" i="0" dirty="0">
                <a:solidFill>
                  <a:srgbClr val="4D4D4D"/>
                </a:solidFill>
                <a:effectLst/>
                <a:latin typeface="-apple-system"/>
              </a:rPr>
              <a:t>Requirements are very well known and fixed</a:t>
            </a:r>
          </a:p>
          <a:p>
            <a:pPr algn="l">
              <a:buFont typeface="Arial" panose="020B0604020202020204" pitchFamily="34" charset="0"/>
              <a:buChar char="•"/>
            </a:pPr>
            <a:r>
              <a:rPr lang="en-GB" b="0" i="0" dirty="0">
                <a:solidFill>
                  <a:srgbClr val="4D4D4D"/>
                </a:solidFill>
                <a:effectLst/>
                <a:latin typeface="-apple-system"/>
              </a:rPr>
              <a:t>Customers know exactly what they want in advance</a:t>
            </a:r>
          </a:p>
          <a:p>
            <a:pPr algn="l">
              <a:buFont typeface="Arial" panose="020B0604020202020204" pitchFamily="34" charset="0"/>
              <a:buChar char="•"/>
            </a:pPr>
            <a:r>
              <a:rPr lang="en-GB" b="0" i="0" dirty="0">
                <a:solidFill>
                  <a:srgbClr val="4D4D4D"/>
                </a:solidFill>
                <a:effectLst/>
                <a:latin typeface="-apple-system"/>
              </a:rPr>
              <a:t>You’re working with orderly and predictable projects</a:t>
            </a:r>
          </a:p>
        </p:txBody>
      </p:sp>
    </p:spTree>
    <p:extLst>
      <p:ext uri="{BB962C8B-B14F-4D97-AF65-F5344CB8AC3E}">
        <p14:creationId xmlns:p14="http://schemas.microsoft.com/office/powerpoint/2010/main" val="276367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3B903-248D-A8F4-898C-76B23FDF7A42}"/>
              </a:ext>
            </a:extLst>
          </p:cNvPr>
          <p:cNvSpPr>
            <a:spLocks noGrp="1"/>
          </p:cNvSpPr>
          <p:nvPr>
            <p:ph type="title"/>
          </p:nvPr>
        </p:nvSpPr>
        <p:spPr/>
        <p:txBody>
          <a:bodyPr/>
          <a:lstStyle/>
          <a:p>
            <a:r>
              <a:rPr lang="en-GB" dirty="0"/>
              <a:t>Use Agile if…</a:t>
            </a:r>
          </a:p>
        </p:txBody>
      </p:sp>
      <p:sp>
        <p:nvSpPr>
          <p:cNvPr id="3" name="Text Placeholder 2">
            <a:extLst>
              <a:ext uri="{FF2B5EF4-FFF2-40B4-BE49-F238E27FC236}">
                <a16:creationId xmlns:a16="http://schemas.microsoft.com/office/drawing/2014/main" id="{E092F450-8671-B441-16E5-3CF2818F1AC8}"/>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0527CA52-EE46-06E2-9855-FDBA61670FE1}"/>
              </a:ext>
            </a:extLst>
          </p:cNvPr>
          <p:cNvSpPr>
            <a:spLocks noGrp="1"/>
          </p:cNvSpPr>
          <p:nvPr>
            <p:ph idx="1"/>
          </p:nvPr>
        </p:nvSpPr>
        <p:spPr/>
        <p:txBody>
          <a:bodyPr/>
          <a:lstStyle/>
          <a:p>
            <a:pPr algn="l">
              <a:buFont typeface="Arial" panose="020B0604020202020204" pitchFamily="34" charset="0"/>
              <a:buChar char="•"/>
            </a:pPr>
            <a:r>
              <a:rPr lang="en-GB" b="0" i="0" dirty="0">
                <a:solidFill>
                  <a:srgbClr val="4D4D4D"/>
                </a:solidFill>
                <a:effectLst/>
                <a:latin typeface="-apple-system"/>
              </a:rPr>
              <a:t>The final product isn’t clearly defined</a:t>
            </a:r>
          </a:p>
          <a:p>
            <a:pPr algn="l">
              <a:buFont typeface="Arial" panose="020B0604020202020204" pitchFamily="34" charset="0"/>
              <a:buChar char="•"/>
            </a:pPr>
            <a:r>
              <a:rPr lang="en-GB" b="0" i="0" dirty="0">
                <a:solidFill>
                  <a:srgbClr val="4D4D4D"/>
                </a:solidFill>
                <a:effectLst/>
                <a:latin typeface="-apple-system"/>
              </a:rPr>
              <a:t>The clients/stakeholders need the ability to modify the scope</a:t>
            </a:r>
          </a:p>
          <a:p>
            <a:pPr algn="l">
              <a:buFont typeface="Arial" panose="020B0604020202020204" pitchFamily="34" charset="0"/>
              <a:buChar char="•"/>
            </a:pPr>
            <a:r>
              <a:rPr lang="en-GB" b="0" i="0" dirty="0">
                <a:solidFill>
                  <a:srgbClr val="4D4D4D"/>
                </a:solidFill>
                <a:effectLst/>
                <a:latin typeface="-apple-system"/>
              </a:rPr>
              <a:t>You anticipate any kind of changes during the project</a:t>
            </a:r>
          </a:p>
          <a:p>
            <a:pPr algn="l">
              <a:buFont typeface="Arial" panose="020B0604020202020204" pitchFamily="34" charset="0"/>
              <a:buChar char="•"/>
            </a:pPr>
            <a:r>
              <a:rPr lang="en-GB" b="0" i="0" dirty="0">
                <a:solidFill>
                  <a:srgbClr val="4D4D4D"/>
                </a:solidFill>
                <a:effectLst/>
                <a:latin typeface="-apple-system"/>
              </a:rPr>
              <a:t>Rapid deployment is the goal</a:t>
            </a:r>
          </a:p>
          <a:p>
            <a:pPr marL="0" indent="0">
              <a:buNone/>
            </a:pPr>
            <a:endParaRPr lang="en-GB" dirty="0"/>
          </a:p>
        </p:txBody>
      </p:sp>
    </p:spTree>
    <p:extLst>
      <p:ext uri="{BB962C8B-B14F-4D97-AF65-F5344CB8AC3E}">
        <p14:creationId xmlns:p14="http://schemas.microsoft.com/office/powerpoint/2010/main" val="71111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20B8-085E-BF2A-A40F-4F1849832F9D}"/>
              </a:ext>
            </a:extLst>
          </p:cNvPr>
          <p:cNvSpPr>
            <a:spLocks noGrp="1"/>
          </p:cNvSpPr>
          <p:nvPr>
            <p:ph type="title"/>
          </p:nvPr>
        </p:nvSpPr>
        <p:spPr/>
        <p:txBody>
          <a:bodyPr/>
          <a:lstStyle/>
          <a:p>
            <a:r>
              <a:rPr lang="en-GB" dirty="0"/>
              <a:t>Agile Principles</a:t>
            </a:r>
          </a:p>
        </p:txBody>
      </p:sp>
      <p:sp>
        <p:nvSpPr>
          <p:cNvPr id="3" name="Text Placeholder 2">
            <a:extLst>
              <a:ext uri="{FF2B5EF4-FFF2-40B4-BE49-F238E27FC236}">
                <a16:creationId xmlns:a16="http://schemas.microsoft.com/office/drawing/2014/main" id="{293687D3-E621-3001-EEE4-033B0A5FE7F4}"/>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6FBFF28B-0E74-2866-33B1-69F98BFD3613}"/>
              </a:ext>
            </a:extLst>
          </p:cNvPr>
          <p:cNvSpPr>
            <a:spLocks noGrp="1"/>
          </p:cNvSpPr>
          <p:nvPr>
            <p:ph idx="1"/>
          </p:nvPr>
        </p:nvSpPr>
        <p:spPr>
          <a:xfrm>
            <a:off x="540070" y="1511999"/>
            <a:ext cx="11111046" cy="4760213"/>
          </a:xfrm>
        </p:spPr>
        <p:txBody>
          <a:bodyPr>
            <a:normAutofit fontScale="55000" lnSpcReduction="20000"/>
          </a:bodyPr>
          <a:lstStyle/>
          <a:p>
            <a:pPr>
              <a:buFont typeface="+mj-lt"/>
              <a:buAutoNum type="arabicPeriod"/>
            </a:pPr>
            <a:r>
              <a:rPr lang="en-GB" dirty="0"/>
              <a:t>Our highest priority is to satisfy the customer through early and continuous delivery of valuable software.</a:t>
            </a:r>
          </a:p>
          <a:p>
            <a:pPr>
              <a:buFont typeface="+mj-lt"/>
              <a:buAutoNum type="arabicPeriod"/>
            </a:pPr>
            <a:r>
              <a:rPr lang="en-GB" dirty="0"/>
              <a:t>Welcome changing requirements, even late in development. Agile processes harness change for the customer's competitive advantage.</a:t>
            </a:r>
          </a:p>
          <a:p>
            <a:pPr>
              <a:buFont typeface="+mj-lt"/>
              <a:buAutoNum type="arabicPeriod"/>
            </a:pPr>
            <a:r>
              <a:rPr lang="en-GB" dirty="0"/>
              <a:t>Deliver working software frequently, from a couple of weeks to a couple of months, with a preference to the shorter timescale.</a:t>
            </a:r>
          </a:p>
          <a:p>
            <a:pPr>
              <a:buFont typeface="+mj-lt"/>
              <a:buAutoNum type="arabicPeriod"/>
            </a:pPr>
            <a:r>
              <a:rPr lang="en-GB" dirty="0"/>
              <a:t>Business people and developers must work together daily throughout the project.</a:t>
            </a:r>
          </a:p>
          <a:p>
            <a:pPr>
              <a:buFont typeface="+mj-lt"/>
              <a:buAutoNum type="arabicPeriod"/>
            </a:pPr>
            <a:r>
              <a:rPr lang="en-GB" dirty="0"/>
              <a:t>Build projects around motivated individuals. Give them the environment and support they need, and trust them to get the job done.</a:t>
            </a:r>
          </a:p>
          <a:p>
            <a:pPr>
              <a:buFont typeface="+mj-lt"/>
              <a:buAutoNum type="arabicPeriod"/>
            </a:pPr>
            <a:r>
              <a:rPr lang="en-GB" dirty="0"/>
              <a:t>The most efficient and effective method of conveying information to and within a development team is face-to-face conversation.</a:t>
            </a:r>
          </a:p>
          <a:p>
            <a:pPr>
              <a:buFont typeface="+mj-lt"/>
              <a:buAutoNum type="arabicPeriod"/>
            </a:pPr>
            <a:r>
              <a:rPr lang="en-GB" dirty="0"/>
              <a:t>Working software is the primary measure of progress.</a:t>
            </a:r>
          </a:p>
          <a:p>
            <a:pPr>
              <a:buFont typeface="+mj-lt"/>
              <a:buAutoNum type="arabicPeriod"/>
            </a:pPr>
            <a:r>
              <a:rPr lang="en-GB" dirty="0"/>
              <a:t>Agile processes promote sustainable development. The sponsors, developers, and users should be able to maintain a constant pace indefinitely.</a:t>
            </a:r>
          </a:p>
          <a:p>
            <a:pPr>
              <a:buFont typeface="+mj-lt"/>
              <a:buAutoNum type="arabicPeriod"/>
            </a:pPr>
            <a:r>
              <a:rPr lang="en-GB" dirty="0"/>
              <a:t>Continuous attention to technical excellence and good design enhances agility.</a:t>
            </a:r>
          </a:p>
          <a:p>
            <a:pPr>
              <a:buFont typeface="+mj-lt"/>
              <a:buAutoNum type="arabicPeriod"/>
            </a:pPr>
            <a:r>
              <a:rPr lang="en-GB" dirty="0"/>
              <a:t>Simplicity - the art of maximizing the amount of work not done - is essential.</a:t>
            </a:r>
          </a:p>
          <a:p>
            <a:pPr>
              <a:buFont typeface="+mj-lt"/>
              <a:buAutoNum type="arabicPeriod"/>
            </a:pPr>
            <a:r>
              <a:rPr lang="en-GB" dirty="0"/>
              <a:t>The best architectures, requirements, and designs emerge from self-organizing teams.</a:t>
            </a:r>
          </a:p>
          <a:p>
            <a:pPr>
              <a:buFont typeface="+mj-lt"/>
              <a:buAutoNum type="arabicPeriod"/>
            </a:pPr>
            <a:r>
              <a:rPr lang="en-GB" dirty="0"/>
              <a:t>At regular intervals, the team reflects on how to become more effective, then tunes and adjust its behaviour accordingly.</a:t>
            </a:r>
          </a:p>
        </p:txBody>
      </p:sp>
    </p:spTree>
    <p:extLst>
      <p:ext uri="{BB962C8B-B14F-4D97-AF65-F5344CB8AC3E}">
        <p14:creationId xmlns:p14="http://schemas.microsoft.com/office/powerpoint/2010/main" val="215330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D6CE6-5B4F-0E4D-1325-F390480700AA}"/>
              </a:ext>
            </a:extLst>
          </p:cNvPr>
          <p:cNvSpPr>
            <a:spLocks noGrp="1"/>
          </p:cNvSpPr>
          <p:nvPr>
            <p:ph type="title"/>
          </p:nvPr>
        </p:nvSpPr>
        <p:spPr/>
        <p:txBody>
          <a:bodyPr/>
          <a:lstStyle/>
          <a:p>
            <a:r>
              <a:rPr lang="en-GB" dirty="0"/>
              <a:t>Agile Principles</a:t>
            </a:r>
          </a:p>
        </p:txBody>
      </p:sp>
      <p:sp>
        <p:nvSpPr>
          <p:cNvPr id="3" name="Text Placeholder 2">
            <a:extLst>
              <a:ext uri="{FF2B5EF4-FFF2-40B4-BE49-F238E27FC236}">
                <a16:creationId xmlns:a16="http://schemas.microsoft.com/office/drawing/2014/main" id="{F169720F-984D-CC8A-7D04-C003288BE810}"/>
              </a:ext>
            </a:extLst>
          </p:cNvPr>
          <p:cNvSpPr>
            <a:spLocks noGrp="1"/>
          </p:cNvSpPr>
          <p:nvPr>
            <p:ph type="body" sz="quarter" idx="13"/>
          </p:nvPr>
        </p:nvSpPr>
        <p:spPr/>
        <p:txBody>
          <a:bodyPr/>
          <a:lstStyle/>
          <a:p>
            <a:endParaRPr lang="en-GB"/>
          </a:p>
        </p:txBody>
      </p:sp>
      <p:grpSp>
        <p:nvGrpSpPr>
          <p:cNvPr id="15" name="Group 14">
            <a:extLst>
              <a:ext uri="{FF2B5EF4-FFF2-40B4-BE49-F238E27FC236}">
                <a16:creationId xmlns:a16="http://schemas.microsoft.com/office/drawing/2014/main" id="{21DD168A-73F2-6232-95E0-639E129D3525}"/>
              </a:ext>
            </a:extLst>
          </p:cNvPr>
          <p:cNvGrpSpPr/>
          <p:nvPr/>
        </p:nvGrpSpPr>
        <p:grpSpPr>
          <a:xfrm>
            <a:off x="446619" y="1751288"/>
            <a:ext cx="2210157" cy="1283732"/>
            <a:chOff x="369043" y="2057400"/>
            <a:chExt cx="2210157" cy="1283732"/>
          </a:xfrm>
        </p:grpSpPr>
        <p:pic>
          <p:nvPicPr>
            <p:cNvPr id="13" name="Graphic 12" descr="Smiling face with solid fill with solid fill">
              <a:extLst>
                <a:ext uri="{FF2B5EF4-FFF2-40B4-BE49-F238E27FC236}">
                  <a16:creationId xmlns:a16="http://schemas.microsoft.com/office/drawing/2014/main" id="{6030B827-ECE9-B46B-E13B-2CE80F41CE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 y="2057400"/>
              <a:ext cx="914400" cy="914400"/>
            </a:xfrm>
            <a:prstGeom prst="rect">
              <a:avLst/>
            </a:prstGeom>
          </p:spPr>
        </p:pic>
        <p:sp>
          <p:nvSpPr>
            <p:cNvPr id="14" name="TextBox 13">
              <a:extLst>
                <a:ext uri="{FF2B5EF4-FFF2-40B4-BE49-F238E27FC236}">
                  <a16:creationId xmlns:a16="http://schemas.microsoft.com/office/drawing/2014/main" id="{75338303-4593-6A61-1D8F-E3F389D83996}"/>
                </a:ext>
              </a:extLst>
            </p:cNvPr>
            <p:cNvSpPr txBox="1"/>
            <p:nvPr/>
          </p:nvSpPr>
          <p:spPr>
            <a:xfrm>
              <a:off x="369043" y="2971800"/>
              <a:ext cx="2210157" cy="369332"/>
            </a:xfrm>
            <a:prstGeom prst="rect">
              <a:avLst/>
            </a:prstGeom>
            <a:noFill/>
          </p:spPr>
          <p:txBody>
            <a:bodyPr wrap="none" rtlCol="0">
              <a:spAutoFit/>
            </a:bodyPr>
            <a:lstStyle/>
            <a:p>
              <a:r>
                <a:rPr lang="en-GB" dirty="0"/>
                <a:t>Customer satisfaction</a:t>
              </a:r>
            </a:p>
          </p:txBody>
        </p:sp>
      </p:grpSp>
      <p:grpSp>
        <p:nvGrpSpPr>
          <p:cNvPr id="17" name="Group 16">
            <a:extLst>
              <a:ext uri="{FF2B5EF4-FFF2-40B4-BE49-F238E27FC236}">
                <a16:creationId xmlns:a16="http://schemas.microsoft.com/office/drawing/2014/main" id="{7E07F757-5FB6-2D02-FB24-EA313FFB7EFB}"/>
              </a:ext>
            </a:extLst>
          </p:cNvPr>
          <p:cNvGrpSpPr/>
          <p:nvPr/>
        </p:nvGrpSpPr>
        <p:grpSpPr>
          <a:xfrm>
            <a:off x="840509" y="3444356"/>
            <a:ext cx="1335494" cy="1283732"/>
            <a:chOff x="5643562" y="4129088"/>
            <a:chExt cx="1335494" cy="1283732"/>
          </a:xfrm>
        </p:grpSpPr>
        <p:pic>
          <p:nvPicPr>
            <p:cNvPr id="11" name="Graphic 10" descr="Dance with solid fill">
              <a:extLst>
                <a:ext uri="{FF2B5EF4-FFF2-40B4-BE49-F238E27FC236}">
                  <a16:creationId xmlns:a16="http://schemas.microsoft.com/office/drawing/2014/main" id="{515BD30B-C5AA-8AD8-83FF-EB69A79C7E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4109" y="4129088"/>
              <a:ext cx="914400" cy="914400"/>
            </a:xfrm>
            <a:prstGeom prst="rect">
              <a:avLst/>
            </a:prstGeom>
          </p:spPr>
        </p:pic>
        <p:sp>
          <p:nvSpPr>
            <p:cNvPr id="16" name="TextBox 15">
              <a:extLst>
                <a:ext uri="{FF2B5EF4-FFF2-40B4-BE49-F238E27FC236}">
                  <a16:creationId xmlns:a16="http://schemas.microsoft.com/office/drawing/2014/main" id="{D2652959-73CB-ABBC-F58A-DFAF6A9A6D28}"/>
                </a:ext>
              </a:extLst>
            </p:cNvPr>
            <p:cNvSpPr txBox="1"/>
            <p:nvPr/>
          </p:nvSpPr>
          <p:spPr>
            <a:xfrm>
              <a:off x="5643562" y="5043488"/>
              <a:ext cx="1335494" cy="369332"/>
            </a:xfrm>
            <a:prstGeom prst="rect">
              <a:avLst/>
            </a:prstGeom>
            <a:noFill/>
          </p:spPr>
          <p:txBody>
            <a:bodyPr wrap="none" rtlCol="0">
              <a:spAutoFit/>
            </a:bodyPr>
            <a:lstStyle/>
            <a:p>
              <a:r>
                <a:rPr lang="en-GB" dirty="0"/>
                <a:t>Face-to-face</a:t>
              </a:r>
            </a:p>
          </p:txBody>
        </p:sp>
      </p:grpSp>
      <p:grpSp>
        <p:nvGrpSpPr>
          <p:cNvPr id="23" name="Group 22">
            <a:extLst>
              <a:ext uri="{FF2B5EF4-FFF2-40B4-BE49-F238E27FC236}">
                <a16:creationId xmlns:a16="http://schemas.microsoft.com/office/drawing/2014/main" id="{B460E5C2-1552-827D-DF11-3AB90FF8B7E4}"/>
              </a:ext>
            </a:extLst>
          </p:cNvPr>
          <p:cNvGrpSpPr/>
          <p:nvPr/>
        </p:nvGrpSpPr>
        <p:grpSpPr>
          <a:xfrm>
            <a:off x="3103395" y="1751288"/>
            <a:ext cx="1794594" cy="1283732"/>
            <a:chOff x="5422106" y="4607719"/>
            <a:chExt cx="1794594" cy="1283732"/>
          </a:xfrm>
        </p:grpSpPr>
        <p:pic>
          <p:nvPicPr>
            <p:cNvPr id="21" name="Graphic 20" descr="Transfer with solid fill">
              <a:extLst>
                <a:ext uri="{FF2B5EF4-FFF2-40B4-BE49-F238E27FC236}">
                  <a16:creationId xmlns:a16="http://schemas.microsoft.com/office/drawing/2014/main" id="{A3498524-F715-0E35-EC25-A4C4525291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62203" y="4607719"/>
              <a:ext cx="914400" cy="914400"/>
            </a:xfrm>
            <a:prstGeom prst="rect">
              <a:avLst/>
            </a:prstGeom>
          </p:spPr>
        </p:pic>
        <p:sp>
          <p:nvSpPr>
            <p:cNvPr id="22" name="TextBox 21">
              <a:extLst>
                <a:ext uri="{FF2B5EF4-FFF2-40B4-BE49-F238E27FC236}">
                  <a16:creationId xmlns:a16="http://schemas.microsoft.com/office/drawing/2014/main" id="{C11F075C-4707-6F02-2997-6CA9777CF0A6}"/>
                </a:ext>
              </a:extLst>
            </p:cNvPr>
            <p:cNvSpPr txBox="1"/>
            <p:nvPr/>
          </p:nvSpPr>
          <p:spPr>
            <a:xfrm>
              <a:off x="5422106" y="5522119"/>
              <a:ext cx="1794594" cy="369332"/>
            </a:xfrm>
            <a:prstGeom prst="rect">
              <a:avLst/>
            </a:prstGeom>
            <a:noFill/>
          </p:spPr>
          <p:txBody>
            <a:bodyPr wrap="none" rtlCol="0">
              <a:spAutoFit/>
            </a:bodyPr>
            <a:lstStyle/>
            <a:p>
              <a:r>
                <a:rPr lang="en-GB" dirty="0"/>
                <a:t>Welcome change</a:t>
              </a:r>
            </a:p>
          </p:txBody>
        </p:sp>
      </p:grpSp>
      <p:grpSp>
        <p:nvGrpSpPr>
          <p:cNvPr id="25" name="Group 24">
            <a:extLst>
              <a:ext uri="{FF2B5EF4-FFF2-40B4-BE49-F238E27FC236}">
                <a16:creationId xmlns:a16="http://schemas.microsoft.com/office/drawing/2014/main" id="{3F87516D-9377-F123-7602-2C9F115BB667}"/>
              </a:ext>
            </a:extLst>
          </p:cNvPr>
          <p:cNvGrpSpPr/>
          <p:nvPr/>
        </p:nvGrpSpPr>
        <p:grpSpPr>
          <a:xfrm>
            <a:off x="10053186" y="1751288"/>
            <a:ext cx="1692195" cy="1283732"/>
            <a:chOff x="5979319" y="4607719"/>
            <a:chExt cx="1692195" cy="1283732"/>
          </a:xfrm>
        </p:grpSpPr>
        <p:pic>
          <p:nvPicPr>
            <p:cNvPr id="19" name="Graphic 18" descr="Hockey Stick Curve Graph outline">
              <a:extLst>
                <a:ext uri="{FF2B5EF4-FFF2-40B4-BE49-F238E27FC236}">
                  <a16:creationId xmlns:a16="http://schemas.microsoft.com/office/drawing/2014/main" id="{5AA16451-0970-7198-379D-F24DEA3274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68216" y="4607719"/>
              <a:ext cx="914400" cy="914400"/>
            </a:xfrm>
            <a:prstGeom prst="rect">
              <a:avLst/>
            </a:prstGeom>
          </p:spPr>
        </p:pic>
        <p:sp>
          <p:nvSpPr>
            <p:cNvPr id="24" name="TextBox 23">
              <a:extLst>
                <a:ext uri="{FF2B5EF4-FFF2-40B4-BE49-F238E27FC236}">
                  <a16:creationId xmlns:a16="http://schemas.microsoft.com/office/drawing/2014/main" id="{5E8BDFF1-E312-74F9-98F5-31D96D12F4A4}"/>
                </a:ext>
              </a:extLst>
            </p:cNvPr>
            <p:cNvSpPr txBox="1"/>
            <p:nvPr/>
          </p:nvSpPr>
          <p:spPr>
            <a:xfrm>
              <a:off x="5979319" y="5522119"/>
              <a:ext cx="1692195" cy="369332"/>
            </a:xfrm>
            <a:prstGeom prst="rect">
              <a:avLst/>
            </a:prstGeom>
            <a:noFill/>
          </p:spPr>
          <p:txBody>
            <a:bodyPr wrap="none" rtlCol="0">
              <a:spAutoFit/>
            </a:bodyPr>
            <a:lstStyle/>
            <a:p>
              <a:r>
                <a:rPr lang="en-GB" dirty="0"/>
                <a:t>Motivated team</a:t>
              </a:r>
            </a:p>
          </p:txBody>
        </p:sp>
      </p:grpSp>
      <p:grpSp>
        <p:nvGrpSpPr>
          <p:cNvPr id="29" name="Group 28">
            <a:extLst>
              <a:ext uri="{FF2B5EF4-FFF2-40B4-BE49-F238E27FC236}">
                <a16:creationId xmlns:a16="http://schemas.microsoft.com/office/drawing/2014/main" id="{1761E5E7-8A32-3823-E978-2D86D24EA2A0}"/>
              </a:ext>
            </a:extLst>
          </p:cNvPr>
          <p:cNvGrpSpPr/>
          <p:nvPr/>
        </p:nvGrpSpPr>
        <p:grpSpPr>
          <a:xfrm>
            <a:off x="5344608" y="1751288"/>
            <a:ext cx="1980222" cy="1283732"/>
            <a:chOff x="5414962" y="4057650"/>
            <a:chExt cx="1980222" cy="1283732"/>
          </a:xfrm>
        </p:grpSpPr>
        <p:pic>
          <p:nvPicPr>
            <p:cNvPr id="27" name="Graphic 26" descr="Rocket with solid fill">
              <a:extLst>
                <a:ext uri="{FF2B5EF4-FFF2-40B4-BE49-F238E27FC236}">
                  <a16:creationId xmlns:a16="http://schemas.microsoft.com/office/drawing/2014/main" id="{F6106B8D-9B6A-C50A-D2CE-7C2A80D80B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47873" y="4057650"/>
              <a:ext cx="914400" cy="914400"/>
            </a:xfrm>
            <a:prstGeom prst="rect">
              <a:avLst/>
            </a:prstGeom>
          </p:spPr>
        </p:pic>
        <p:sp>
          <p:nvSpPr>
            <p:cNvPr id="28" name="TextBox 27">
              <a:extLst>
                <a:ext uri="{FF2B5EF4-FFF2-40B4-BE49-F238E27FC236}">
                  <a16:creationId xmlns:a16="http://schemas.microsoft.com/office/drawing/2014/main" id="{3C220F62-F64D-F2F5-A6AE-EA93AC21A88C}"/>
                </a:ext>
              </a:extLst>
            </p:cNvPr>
            <p:cNvSpPr txBox="1"/>
            <p:nvPr/>
          </p:nvSpPr>
          <p:spPr>
            <a:xfrm>
              <a:off x="5414962" y="4972050"/>
              <a:ext cx="1980222" cy="369332"/>
            </a:xfrm>
            <a:prstGeom prst="rect">
              <a:avLst/>
            </a:prstGeom>
            <a:noFill/>
          </p:spPr>
          <p:txBody>
            <a:bodyPr wrap="none" rtlCol="0">
              <a:spAutoFit/>
            </a:bodyPr>
            <a:lstStyle/>
            <a:p>
              <a:r>
                <a:rPr lang="en-GB" dirty="0"/>
                <a:t>Delivery frequently</a:t>
              </a:r>
            </a:p>
          </p:txBody>
        </p:sp>
      </p:grpSp>
      <p:grpSp>
        <p:nvGrpSpPr>
          <p:cNvPr id="33" name="Group 32">
            <a:extLst>
              <a:ext uri="{FF2B5EF4-FFF2-40B4-BE49-F238E27FC236}">
                <a16:creationId xmlns:a16="http://schemas.microsoft.com/office/drawing/2014/main" id="{B298E1AE-0AB6-083E-AEE6-6E24D0D33CFE}"/>
              </a:ext>
            </a:extLst>
          </p:cNvPr>
          <p:cNvGrpSpPr/>
          <p:nvPr/>
        </p:nvGrpSpPr>
        <p:grpSpPr>
          <a:xfrm>
            <a:off x="7771449" y="1751288"/>
            <a:ext cx="1835118" cy="1283732"/>
            <a:chOff x="4643438" y="4143375"/>
            <a:chExt cx="1835118" cy="1283732"/>
          </a:xfrm>
        </p:grpSpPr>
        <p:pic>
          <p:nvPicPr>
            <p:cNvPr id="31" name="Graphic 30" descr="Users with solid fill">
              <a:extLst>
                <a:ext uri="{FF2B5EF4-FFF2-40B4-BE49-F238E27FC236}">
                  <a16:creationId xmlns:a16="http://schemas.microsoft.com/office/drawing/2014/main" id="{76D7A275-E834-7197-9DDA-91AE113634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03797" y="4143375"/>
              <a:ext cx="914400" cy="914400"/>
            </a:xfrm>
            <a:prstGeom prst="rect">
              <a:avLst/>
            </a:prstGeom>
          </p:spPr>
        </p:pic>
        <p:sp>
          <p:nvSpPr>
            <p:cNvPr id="32" name="TextBox 31">
              <a:extLst>
                <a:ext uri="{FF2B5EF4-FFF2-40B4-BE49-F238E27FC236}">
                  <a16:creationId xmlns:a16="http://schemas.microsoft.com/office/drawing/2014/main" id="{58BF0B39-26AA-E112-9660-AB3B6A67F55F}"/>
                </a:ext>
              </a:extLst>
            </p:cNvPr>
            <p:cNvSpPr txBox="1"/>
            <p:nvPr/>
          </p:nvSpPr>
          <p:spPr>
            <a:xfrm>
              <a:off x="4643438" y="5057775"/>
              <a:ext cx="1835118" cy="369332"/>
            </a:xfrm>
            <a:prstGeom prst="rect">
              <a:avLst/>
            </a:prstGeom>
            <a:noFill/>
          </p:spPr>
          <p:txBody>
            <a:bodyPr wrap="none" rtlCol="0">
              <a:spAutoFit/>
            </a:bodyPr>
            <a:lstStyle/>
            <a:p>
              <a:r>
                <a:rPr lang="en-GB" dirty="0"/>
                <a:t>Working together</a:t>
              </a:r>
            </a:p>
          </p:txBody>
        </p:sp>
      </p:grpSp>
      <p:grpSp>
        <p:nvGrpSpPr>
          <p:cNvPr id="37" name="Group 36">
            <a:extLst>
              <a:ext uri="{FF2B5EF4-FFF2-40B4-BE49-F238E27FC236}">
                <a16:creationId xmlns:a16="http://schemas.microsoft.com/office/drawing/2014/main" id="{88FC7608-3B7E-D48F-A3A5-BD74EC9D2C67}"/>
              </a:ext>
            </a:extLst>
          </p:cNvPr>
          <p:cNvGrpSpPr/>
          <p:nvPr/>
        </p:nvGrpSpPr>
        <p:grpSpPr>
          <a:xfrm>
            <a:off x="3016512" y="3444356"/>
            <a:ext cx="1847750" cy="1283732"/>
            <a:chOff x="4679156" y="4186238"/>
            <a:chExt cx="1847750" cy="1283732"/>
          </a:xfrm>
        </p:grpSpPr>
        <p:pic>
          <p:nvPicPr>
            <p:cNvPr id="35" name="Graphic 34" descr="Gears with solid fill">
              <a:extLst>
                <a:ext uri="{FF2B5EF4-FFF2-40B4-BE49-F238E27FC236}">
                  <a16:creationId xmlns:a16="http://schemas.microsoft.com/office/drawing/2014/main" id="{B300FC56-0995-1EF6-04D4-97AFECC3F3C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45831" y="4186238"/>
              <a:ext cx="914400" cy="914400"/>
            </a:xfrm>
            <a:prstGeom prst="rect">
              <a:avLst/>
            </a:prstGeom>
          </p:spPr>
        </p:pic>
        <p:sp>
          <p:nvSpPr>
            <p:cNvPr id="36" name="TextBox 35">
              <a:extLst>
                <a:ext uri="{FF2B5EF4-FFF2-40B4-BE49-F238E27FC236}">
                  <a16:creationId xmlns:a16="http://schemas.microsoft.com/office/drawing/2014/main" id="{BAA37B6D-9556-791E-031C-8B861F8B2728}"/>
                </a:ext>
              </a:extLst>
            </p:cNvPr>
            <p:cNvSpPr txBox="1"/>
            <p:nvPr/>
          </p:nvSpPr>
          <p:spPr>
            <a:xfrm>
              <a:off x="4679156" y="5100638"/>
              <a:ext cx="1847750" cy="369332"/>
            </a:xfrm>
            <a:prstGeom prst="rect">
              <a:avLst/>
            </a:prstGeom>
            <a:noFill/>
          </p:spPr>
          <p:txBody>
            <a:bodyPr wrap="none" rtlCol="0">
              <a:spAutoFit/>
            </a:bodyPr>
            <a:lstStyle/>
            <a:p>
              <a:r>
                <a:rPr lang="en-GB" dirty="0"/>
                <a:t>Working software</a:t>
              </a:r>
            </a:p>
          </p:txBody>
        </p:sp>
      </p:grpSp>
      <p:grpSp>
        <p:nvGrpSpPr>
          <p:cNvPr id="41" name="Group 40">
            <a:extLst>
              <a:ext uri="{FF2B5EF4-FFF2-40B4-BE49-F238E27FC236}">
                <a16:creationId xmlns:a16="http://schemas.microsoft.com/office/drawing/2014/main" id="{85482B7A-B435-84CC-9E0C-04DD8C040562}"/>
              </a:ext>
            </a:extLst>
          </p:cNvPr>
          <p:cNvGrpSpPr/>
          <p:nvPr/>
        </p:nvGrpSpPr>
        <p:grpSpPr>
          <a:xfrm>
            <a:off x="5704771" y="3444356"/>
            <a:ext cx="1518877" cy="1283732"/>
            <a:chOff x="6095593" y="4864894"/>
            <a:chExt cx="1518877" cy="1283732"/>
          </a:xfrm>
        </p:grpSpPr>
        <p:pic>
          <p:nvPicPr>
            <p:cNvPr id="39" name="Graphic 38" descr="Gauge with solid fill">
              <a:extLst>
                <a:ext uri="{FF2B5EF4-FFF2-40B4-BE49-F238E27FC236}">
                  <a16:creationId xmlns:a16="http://schemas.microsoft.com/office/drawing/2014/main" id="{4133D9ED-8F46-204F-995B-F1AE136F928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0" y="4864894"/>
              <a:ext cx="914400" cy="914400"/>
            </a:xfrm>
            <a:prstGeom prst="rect">
              <a:avLst/>
            </a:prstGeom>
          </p:spPr>
        </p:pic>
        <p:sp>
          <p:nvSpPr>
            <p:cNvPr id="40" name="TextBox 39">
              <a:extLst>
                <a:ext uri="{FF2B5EF4-FFF2-40B4-BE49-F238E27FC236}">
                  <a16:creationId xmlns:a16="http://schemas.microsoft.com/office/drawing/2014/main" id="{B2CCBB7B-3066-B325-AFED-CE8BCCB67B2A}"/>
                </a:ext>
              </a:extLst>
            </p:cNvPr>
            <p:cNvSpPr txBox="1"/>
            <p:nvPr/>
          </p:nvSpPr>
          <p:spPr>
            <a:xfrm>
              <a:off x="6095593" y="5779294"/>
              <a:ext cx="1518877" cy="369332"/>
            </a:xfrm>
            <a:prstGeom prst="rect">
              <a:avLst/>
            </a:prstGeom>
            <a:noFill/>
          </p:spPr>
          <p:txBody>
            <a:bodyPr wrap="none" rtlCol="0">
              <a:spAutoFit/>
            </a:bodyPr>
            <a:lstStyle/>
            <a:p>
              <a:r>
                <a:rPr lang="en-GB" dirty="0"/>
                <a:t>Constant pace</a:t>
              </a:r>
            </a:p>
          </p:txBody>
        </p:sp>
      </p:grpSp>
      <p:grpSp>
        <p:nvGrpSpPr>
          <p:cNvPr id="45" name="Group 44">
            <a:extLst>
              <a:ext uri="{FF2B5EF4-FFF2-40B4-BE49-F238E27FC236}">
                <a16:creationId xmlns:a16="http://schemas.microsoft.com/office/drawing/2014/main" id="{B7398097-F11D-56E2-C380-E3C8720204F2}"/>
              </a:ext>
            </a:extLst>
          </p:cNvPr>
          <p:cNvGrpSpPr/>
          <p:nvPr/>
        </p:nvGrpSpPr>
        <p:grpSpPr>
          <a:xfrm>
            <a:off x="8064157" y="3444356"/>
            <a:ext cx="1359668" cy="1283732"/>
            <a:chOff x="7782484" y="4691301"/>
            <a:chExt cx="1359668" cy="1283732"/>
          </a:xfrm>
        </p:grpSpPr>
        <p:pic>
          <p:nvPicPr>
            <p:cNvPr id="43" name="Graphic 42" descr="Pencil with solid fill">
              <a:extLst>
                <a:ext uri="{FF2B5EF4-FFF2-40B4-BE49-F238E27FC236}">
                  <a16:creationId xmlns:a16="http://schemas.microsoft.com/office/drawing/2014/main" id="{44293DBC-4521-511E-E962-3A91285E75D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005118" y="4691301"/>
              <a:ext cx="914400" cy="914400"/>
            </a:xfrm>
            <a:prstGeom prst="rect">
              <a:avLst/>
            </a:prstGeom>
          </p:spPr>
        </p:pic>
        <p:sp>
          <p:nvSpPr>
            <p:cNvPr id="44" name="TextBox 43">
              <a:extLst>
                <a:ext uri="{FF2B5EF4-FFF2-40B4-BE49-F238E27FC236}">
                  <a16:creationId xmlns:a16="http://schemas.microsoft.com/office/drawing/2014/main" id="{3A6D8EB2-39F3-0F40-564D-5E14847D6655}"/>
                </a:ext>
              </a:extLst>
            </p:cNvPr>
            <p:cNvSpPr txBox="1"/>
            <p:nvPr/>
          </p:nvSpPr>
          <p:spPr>
            <a:xfrm>
              <a:off x="7782484" y="5605701"/>
              <a:ext cx="1359668" cy="369332"/>
            </a:xfrm>
            <a:prstGeom prst="rect">
              <a:avLst/>
            </a:prstGeom>
            <a:noFill/>
          </p:spPr>
          <p:txBody>
            <a:bodyPr wrap="none" rtlCol="0">
              <a:spAutoFit/>
            </a:bodyPr>
            <a:lstStyle/>
            <a:p>
              <a:r>
                <a:rPr lang="en-GB" dirty="0"/>
                <a:t>Good design</a:t>
              </a:r>
            </a:p>
          </p:txBody>
        </p:sp>
      </p:grpSp>
      <p:grpSp>
        <p:nvGrpSpPr>
          <p:cNvPr id="49" name="Group 48">
            <a:extLst>
              <a:ext uri="{FF2B5EF4-FFF2-40B4-BE49-F238E27FC236}">
                <a16:creationId xmlns:a16="http://schemas.microsoft.com/office/drawing/2014/main" id="{51004EFE-BB6D-D07A-844E-943E5AF1D16D}"/>
              </a:ext>
            </a:extLst>
          </p:cNvPr>
          <p:cNvGrpSpPr/>
          <p:nvPr/>
        </p:nvGrpSpPr>
        <p:grpSpPr>
          <a:xfrm>
            <a:off x="10264334" y="3444356"/>
            <a:ext cx="1087157" cy="1283732"/>
            <a:chOff x="9775256" y="5093493"/>
            <a:chExt cx="1087157" cy="1283732"/>
          </a:xfrm>
        </p:grpSpPr>
        <p:pic>
          <p:nvPicPr>
            <p:cNvPr id="47" name="Graphic 46" descr="Stop outline">
              <a:extLst>
                <a:ext uri="{FF2B5EF4-FFF2-40B4-BE49-F238E27FC236}">
                  <a16:creationId xmlns:a16="http://schemas.microsoft.com/office/drawing/2014/main" id="{90F5B74D-5915-1281-600D-96C6F8EA24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861635" y="5093493"/>
              <a:ext cx="914400" cy="914400"/>
            </a:xfrm>
            <a:prstGeom prst="rect">
              <a:avLst/>
            </a:prstGeom>
          </p:spPr>
        </p:pic>
        <p:sp>
          <p:nvSpPr>
            <p:cNvPr id="48" name="TextBox 47">
              <a:extLst>
                <a:ext uri="{FF2B5EF4-FFF2-40B4-BE49-F238E27FC236}">
                  <a16:creationId xmlns:a16="http://schemas.microsoft.com/office/drawing/2014/main" id="{CB251154-FF57-34FE-4E23-0F2FD60DF26B}"/>
                </a:ext>
              </a:extLst>
            </p:cNvPr>
            <p:cNvSpPr txBox="1"/>
            <p:nvPr/>
          </p:nvSpPr>
          <p:spPr>
            <a:xfrm>
              <a:off x="9775256" y="6007893"/>
              <a:ext cx="1087157" cy="369332"/>
            </a:xfrm>
            <a:prstGeom prst="rect">
              <a:avLst/>
            </a:prstGeom>
            <a:noFill/>
          </p:spPr>
          <p:txBody>
            <a:bodyPr wrap="none" rtlCol="0">
              <a:spAutoFit/>
            </a:bodyPr>
            <a:lstStyle/>
            <a:p>
              <a:r>
                <a:rPr lang="en-GB" dirty="0"/>
                <a:t>Simplicity</a:t>
              </a:r>
            </a:p>
          </p:txBody>
        </p:sp>
      </p:grpSp>
      <p:grpSp>
        <p:nvGrpSpPr>
          <p:cNvPr id="53" name="Group 52">
            <a:extLst>
              <a:ext uri="{FF2B5EF4-FFF2-40B4-BE49-F238E27FC236}">
                <a16:creationId xmlns:a16="http://schemas.microsoft.com/office/drawing/2014/main" id="{E3313D1D-3F0B-A2EF-8A2D-0ED905EE64EE}"/>
              </a:ext>
            </a:extLst>
          </p:cNvPr>
          <p:cNvGrpSpPr/>
          <p:nvPr/>
        </p:nvGrpSpPr>
        <p:grpSpPr>
          <a:xfrm>
            <a:off x="1931874" y="5142268"/>
            <a:ext cx="1771062" cy="1283732"/>
            <a:chOff x="4314825" y="5177741"/>
            <a:chExt cx="1771062" cy="1283732"/>
          </a:xfrm>
        </p:grpSpPr>
        <p:pic>
          <p:nvPicPr>
            <p:cNvPr id="51" name="Graphic 50" descr="Clipboard Mixed with solid fill">
              <a:extLst>
                <a:ext uri="{FF2B5EF4-FFF2-40B4-BE49-F238E27FC236}">
                  <a16:creationId xmlns:a16="http://schemas.microsoft.com/office/drawing/2014/main" id="{57109593-B9A2-60EB-A088-9308948729A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87226" y="5177741"/>
              <a:ext cx="914400" cy="914400"/>
            </a:xfrm>
            <a:prstGeom prst="rect">
              <a:avLst/>
            </a:prstGeom>
          </p:spPr>
        </p:pic>
        <p:sp>
          <p:nvSpPr>
            <p:cNvPr id="52" name="TextBox 51">
              <a:extLst>
                <a:ext uri="{FF2B5EF4-FFF2-40B4-BE49-F238E27FC236}">
                  <a16:creationId xmlns:a16="http://schemas.microsoft.com/office/drawing/2014/main" id="{C3763978-B73F-7BF3-F3B0-BB6BF0B397BD}"/>
                </a:ext>
              </a:extLst>
            </p:cNvPr>
            <p:cNvSpPr txBox="1"/>
            <p:nvPr/>
          </p:nvSpPr>
          <p:spPr>
            <a:xfrm>
              <a:off x="4314825" y="6092141"/>
              <a:ext cx="1771062" cy="369332"/>
            </a:xfrm>
            <a:prstGeom prst="rect">
              <a:avLst/>
            </a:prstGeom>
            <a:noFill/>
          </p:spPr>
          <p:txBody>
            <a:bodyPr wrap="none" rtlCol="0">
              <a:spAutoFit/>
            </a:bodyPr>
            <a:lstStyle/>
            <a:p>
              <a:r>
                <a:rPr lang="en-GB" dirty="0"/>
                <a:t>Self Organization</a:t>
              </a:r>
            </a:p>
          </p:txBody>
        </p:sp>
      </p:grpSp>
      <p:grpSp>
        <p:nvGrpSpPr>
          <p:cNvPr id="57" name="Group 56">
            <a:extLst>
              <a:ext uri="{FF2B5EF4-FFF2-40B4-BE49-F238E27FC236}">
                <a16:creationId xmlns:a16="http://schemas.microsoft.com/office/drawing/2014/main" id="{FC2769BF-E388-CD73-1508-EFDFC60C0EFE}"/>
              </a:ext>
            </a:extLst>
          </p:cNvPr>
          <p:cNvGrpSpPr/>
          <p:nvPr/>
        </p:nvGrpSpPr>
        <p:grpSpPr>
          <a:xfrm>
            <a:off x="6992190" y="5142268"/>
            <a:ext cx="1865575" cy="1283732"/>
            <a:chOff x="6615113" y="5257800"/>
            <a:chExt cx="1865575" cy="1283732"/>
          </a:xfrm>
        </p:grpSpPr>
        <p:pic>
          <p:nvPicPr>
            <p:cNvPr id="55" name="Graphic 54" descr="Circles with arrows outline">
              <a:extLst>
                <a:ext uri="{FF2B5EF4-FFF2-40B4-BE49-F238E27FC236}">
                  <a16:creationId xmlns:a16="http://schemas.microsoft.com/office/drawing/2014/main" id="{587A04C4-B001-2D34-C471-1183E3B05E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090700" y="5257800"/>
              <a:ext cx="914400" cy="914400"/>
            </a:xfrm>
            <a:prstGeom prst="rect">
              <a:avLst/>
            </a:prstGeom>
          </p:spPr>
        </p:pic>
        <p:sp>
          <p:nvSpPr>
            <p:cNvPr id="56" name="TextBox 55">
              <a:extLst>
                <a:ext uri="{FF2B5EF4-FFF2-40B4-BE49-F238E27FC236}">
                  <a16:creationId xmlns:a16="http://schemas.microsoft.com/office/drawing/2014/main" id="{F6105E03-3BA3-E34D-3FD7-1F16B32E35A4}"/>
                </a:ext>
              </a:extLst>
            </p:cNvPr>
            <p:cNvSpPr txBox="1"/>
            <p:nvPr/>
          </p:nvSpPr>
          <p:spPr>
            <a:xfrm>
              <a:off x="6615113" y="6172200"/>
              <a:ext cx="1865575" cy="369332"/>
            </a:xfrm>
            <a:prstGeom prst="rect">
              <a:avLst/>
            </a:prstGeom>
            <a:noFill/>
          </p:spPr>
          <p:txBody>
            <a:bodyPr wrap="none" rtlCol="0">
              <a:spAutoFit/>
            </a:bodyPr>
            <a:lstStyle/>
            <a:p>
              <a:r>
                <a:rPr lang="en-GB" dirty="0"/>
                <a:t>Reflect and adjust</a:t>
              </a:r>
            </a:p>
          </p:txBody>
        </p:sp>
      </p:grpSp>
    </p:spTree>
    <p:extLst>
      <p:ext uri="{BB962C8B-B14F-4D97-AF65-F5344CB8AC3E}">
        <p14:creationId xmlns:p14="http://schemas.microsoft.com/office/powerpoint/2010/main" val="396493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0" fill="hold"/>
                                        <p:tgtEl>
                                          <p:spTgt spid="23"/>
                                        </p:tgtEl>
                                        <p:attrNameLst>
                                          <p:attrName>ppt_w</p:attrName>
                                        </p:attrNameLst>
                                      </p:cBhvr>
                                      <p:tavLst>
                                        <p:tav tm="0">
                                          <p:val>
                                            <p:fltVal val="0"/>
                                          </p:val>
                                        </p:tav>
                                        <p:tav tm="100000">
                                          <p:val>
                                            <p:strVal val="#ppt_w"/>
                                          </p:val>
                                        </p:tav>
                                      </p:tavLst>
                                    </p:anim>
                                    <p:anim calcmode="lin" valueType="num">
                                      <p:cBhvr>
                                        <p:cTn id="15" dur="1000" fill="hold"/>
                                        <p:tgtEl>
                                          <p:spTgt spid="23"/>
                                        </p:tgtEl>
                                        <p:attrNameLst>
                                          <p:attrName>ppt_h</p:attrName>
                                        </p:attrNameLst>
                                      </p:cBhvr>
                                      <p:tavLst>
                                        <p:tav tm="0">
                                          <p:val>
                                            <p:fltVal val="0"/>
                                          </p:val>
                                        </p:tav>
                                        <p:tav tm="100000">
                                          <p:val>
                                            <p:strVal val="#ppt_h"/>
                                          </p:val>
                                        </p:tav>
                                      </p:tavLst>
                                    </p:anim>
                                    <p:anim calcmode="lin" valueType="num">
                                      <p:cBhvr>
                                        <p:cTn id="16" dur="1000" fill="hold"/>
                                        <p:tgtEl>
                                          <p:spTgt spid="23"/>
                                        </p:tgtEl>
                                        <p:attrNameLst>
                                          <p:attrName>style.rotation</p:attrName>
                                        </p:attrNameLst>
                                      </p:cBhvr>
                                      <p:tavLst>
                                        <p:tav tm="0">
                                          <p:val>
                                            <p:fltVal val="90"/>
                                          </p:val>
                                        </p:tav>
                                        <p:tav tm="100000">
                                          <p:val>
                                            <p:fltVal val="0"/>
                                          </p:val>
                                        </p:tav>
                                      </p:tavLst>
                                    </p:anim>
                                    <p:animEffect transition="in" filter="fade">
                                      <p:cBhvr>
                                        <p:cTn id="17" dur="1000"/>
                                        <p:tgtEl>
                                          <p:spTgt spid="23"/>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1000" fill="hold"/>
                                        <p:tgtEl>
                                          <p:spTgt spid="29"/>
                                        </p:tgtEl>
                                        <p:attrNameLst>
                                          <p:attrName>ppt_w</p:attrName>
                                        </p:attrNameLst>
                                      </p:cBhvr>
                                      <p:tavLst>
                                        <p:tav tm="0">
                                          <p:val>
                                            <p:fltVal val="0"/>
                                          </p:val>
                                        </p:tav>
                                        <p:tav tm="100000">
                                          <p:val>
                                            <p:strVal val="#ppt_w"/>
                                          </p:val>
                                        </p:tav>
                                      </p:tavLst>
                                    </p:anim>
                                    <p:anim calcmode="lin" valueType="num">
                                      <p:cBhvr>
                                        <p:cTn id="22" dur="1000" fill="hold"/>
                                        <p:tgtEl>
                                          <p:spTgt spid="29"/>
                                        </p:tgtEl>
                                        <p:attrNameLst>
                                          <p:attrName>ppt_h</p:attrName>
                                        </p:attrNameLst>
                                      </p:cBhvr>
                                      <p:tavLst>
                                        <p:tav tm="0">
                                          <p:val>
                                            <p:fltVal val="0"/>
                                          </p:val>
                                        </p:tav>
                                        <p:tav tm="100000">
                                          <p:val>
                                            <p:strVal val="#ppt_h"/>
                                          </p:val>
                                        </p:tav>
                                      </p:tavLst>
                                    </p:anim>
                                    <p:anim calcmode="lin" valueType="num">
                                      <p:cBhvr>
                                        <p:cTn id="23" dur="1000" fill="hold"/>
                                        <p:tgtEl>
                                          <p:spTgt spid="29"/>
                                        </p:tgtEl>
                                        <p:attrNameLst>
                                          <p:attrName>style.rotation</p:attrName>
                                        </p:attrNameLst>
                                      </p:cBhvr>
                                      <p:tavLst>
                                        <p:tav tm="0">
                                          <p:val>
                                            <p:fltVal val="90"/>
                                          </p:val>
                                        </p:tav>
                                        <p:tav tm="100000">
                                          <p:val>
                                            <p:fltVal val="0"/>
                                          </p:val>
                                        </p:tav>
                                      </p:tavLst>
                                    </p:anim>
                                    <p:animEffect transition="in" filter="fade">
                                      <p:cBhvr>
                                        <p:cTn id="24" dur="1000"/>
                                        <p:tgtEl>
                                          <p:spTgt spid="29"/>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1000" fill="hold"/>
                                        <p:tgtEl>
                                          <p:spTgt spid="33"/>
                                        </p:tgtEl>
                                        <p:attrNameLst>
                                          <p:attrName>ppt_w</p:attrName>
                                        </p:attrNameLst>
                                      </p:cBhvr>
                                      <p:tavLst>
                                        <p:tav tm="0">
                                          <p:val>
                                            <p:fltVal val="0"/>
                                          </p:val>
                                        </p:tav>
                                        <p:tav tm="100000">
                                          <p:val>
                                            <p:strVal val="#ppt_w"/>
                                          </p:val>
                                        </p:tav>
                                      </p:tavLst>
                                    </p:anim>
                                    <p:anim calcmode="lin" valueType="num">
                                      <p:cBhvr>
                                        <p:cTn id="29" dur="1000" fill="hold"/>
                                        <p:tgtEl>
                                          <p:spTgt spid="33"/>
                                        </p:tgtEl>
                                        <p:attrNameLst>
                                          <p:attrName>ppt_h</p:attrName>
                                        </p:attrNameLst>
                                      </p:cBhvr>
                                      <p:tavLst>
                                        <p:tav tm="0">
                                          <p:val>
                                            <p:fltVal val="0"/>
                                          </p:val>
                                        </p:tav>
                                        <p:tav tm="100000">
                                          <p:val>
                                            <p:strVal val="#ppt_h"/>
                                          </p:val>
                                        </p:tav>
                                      </p:tavLst>
                                    </p:anim>
                                    <p:anim calcmode="lin" valueType="num">
                                      <p:cBhvr>
                                        <p:cTn id="30" dur="1000" fill="hold"/>
                                        <p:tgtEl>
                                          <p:spTgt spid="33"/>
                                        </p:tgtEl>
                                        <p:attrNameLst>
                                          <p:attrName>style.rotation</p:attrName>
                                        </p:attrNameLst>
                                      </p:cBhvr>
                                      <p:tavLst>
                                        <p:tav tm="0">
                                          <p:val>
                                            <p:fltVal val="90"/>
                                          </p:val>
                                        </p:tav>
                                        <p:tav tm="100000">
                                          <p:val>
                                            <p:fltVal val="0"/>
                                          </p:val>
                                        </p:tav>
                                      </p:tavLst>
                                    </p:anim>
                                    <p:animEffect transition="in" filter="fade">
                                      <p:cBhvr>
                                        <p:cTn id="31" dur="1000"/>
                                        <p:tgtEl>
                                          <p:spTgt spid="33"/>
                                        </p:tgtEl>
                                      </p:cBhvr>
                                    </p:animEffect>
                                  </p:childTnLst>
                                </p:cTn>
                              </p:par>
                            </p:childTnLst>
                          </p:cTn>
                        </p:par>
                        <p:par>
                          <p:cTn id="32" fill="hold">
                            <p:stCondLst>
                              <p:cond delay="4000"/>
                            </p:stCondLst>
                            <p:childTnLst>
                              <p:par>
                                <p:cTn id="33" presetID="31"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 calcmode="lin" valueType="num">
                                      <p:cBhvr>
                                        <p:cTn id="37" dur="1000" fill="hold"/>
                                        <p:tgtEl>
                                          <p:spTgt spid="25"/>
                                        </p:tgtEl>
                                        <p:attrNameLst>
                                          <p:attrName>style.rotation</p:attrName>
                                        </p:attrNameLst>
                                      </p:cBhvr>
                                      <p:tavLst>
                                        <p:tav tm="0">
                                          <p:val>
                                            <p:fltVal val="90"/>
                                          </p:val>
                                        </p:tav>
                                        <p:tav tm="100000">
                                          <p:val>
                                            <p:fltVal val="0"/>
                                          </p:val>
                                        </p:tav>
                                      </p:tavLst>
                                    </p:anim>
                                    <p:animEffect transition="in" filter="fade">
                                      <p:cBhvr>
                                        <p:cTn id="38" dur="1000"/>
                                        <p:tgtEl>
                                          <p:spTgt spid="25"/>
                                        </p:tgtEl>
                                      </p:cBhvr>
                                    </p:animEffect>
                                  </p:childTnLst>
                                </p:cTn>
                              </p:par>
                            </p:childTnLst>
                          </p:cTn>
                        </p:par>
                        <p:par>
                          <p:cTn id="39" fill="hold">
                            <p:stCondLst>
                              <p:cond delay="5000"/>
                            </p:stCondLst>
                            <p:childTnLst>
                              <p:par>
                                <p:cTn id="40" presetID="31"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1000" fill="hold"/>
                                        <p:tgtEl>
                                          <p:spTgt spid="17"/>
                                        </p:tgtEl>
                                        <p:attrNameLst>
                                          <p:attrName>ppt_w</p:attrName>
                                        </p:attrNameLst>
                                      </p:cBhvr>
                                      <p:tavLst>
                                        <p:tav tm="0">
                                          <p:val>
                                            <p:fltVal val="0"/>
                                          </p:val>
                                        </p:tav>
                                        <p:tav tm="100000">
                                          <p:val>
                                            <p:strVal val="#ppt_w"/>
                                          </p:val>
                                        </p:tav>
                                      </p:tavLst>
                                    </p:anim>
                                    <p:anim calcmode="lin" valueType="num">
                                      <p:cBhvr>
                                        <p:cTn id="43" dur="1000" fill="hold"/>
                                        <p:tgtEl>
                                          <p:spTgt spid="17"/>
                                        </p:tgtEl>
                                        <p:attrNameLst>
                                          <p:attrName>ppt_h</p:attrName>
                                        </p:attrNameLst>
                                      </p:cBhvr>
                                      <p:tavLst>
                                        <p:tav tm="0">
                                          <p:val>
                                            <p:fltVal val="0"/>
                                          </p:val>
                                        </p:tav>
                                        <p:tav tm="100000">
                                          <p:val>
                                            <p:strVal val="#ppt_h"/>
                                          </p:val>
                                        </p:tav>
                                      </p:tavLst>
                                    </p:anim>
                                    <p:anim calcmode="lin" valueType="num">
                                      <p:cBhvr>
                                        <p:cTn id="44" dur="1000" fill="hold"/>
                                        <p:tgtEl>
                                          <p:spTgt spid="17"/>
                                        </p:tgtEl>
                                        <p:attrNameLst>
                                          <p:attrName>style.rotation</p:attrName>
                                        </p:attrNameLst>
                                      </p:cBhvr>
                                      <p:tavLst>
                                        <p:tav tm="0">
                                          <p:val>
                                            <p:fltVal val="90"/>
                                          </p:val>
                                        </p:tav>
                                        <p:tav tm="100000">
                                          <p:val>
                                            <p:fltVal val="0"/>
                                          </p:val>
                                        </p:tav>
                                      </p:tavLst>
                                    </p:anim>
                                    <p:animEffect transition="in" filter="fade">
                                      <p:cBhvr>
                                        <p:cTn id="45" dur="1000"/>
                                        <p:tgtEl>
                                          <p:spTgt spid="17"/>
                                        </p:tgtEl>
                                      </p:cBhvr>
                                    </p:animEffect>
                                  </p:childTnLst>
                                </p:cTn>
                              </p:par>
                            </p:childTnLst>
                          </p:cTn>
                        </p:par>
                        <p:par>
                          <p:cTn id="46" fill="hold">
                            <p:stCondLst>
                              <p:cond delay="6000"/>
                            </p:stCondLst>
                            <p:childTnLst>
                              <p:par>
                                <p:cTn id="47" presetID="31" presetClass="entr" presetSubtype="0"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childTnLst>
                          </p:cTn>
                        </p:par>
                        <p:par>
                          <p:cTn id="53" fill="hold">
                            <p:stCondLst>
                              <p:cond delay="7000"/>
                            </p:stCondLst>
                            <p:childTnLst>
                              <p:par>
                                <p:cTn id="54" presetID="31" presetClass="entr" presetSubtype="0" fill="hold" nodeType="afterEffect">
                                  <p:stCondLst>
                                    <p:cond delay="0"/>
                                  </p:stCondLst>
                                  <p:childTnLst>
                                    <p:set>
                                      <p:cBhvr>
                                        <p:cTn id="55" dur="1" fill="hold">
                                          <p:stCondLst>
                                            <p:cond delay="0"/>
                                          </p:stCondLst>
                                        </p:cTn>
                                        <p:tgtEl>
                                          <p:spTgt spid="41"/>
                                        </p:tgtEl>
                                        <p:attrNameLst>
                                          <p:attrName>style.visibility</p:attrName>
                                        </p:attrNameLst>
                                      </p:cBhvr>
                                      <p:to>
                                        <p:strVal val="visible"/>
                                      </p:to>
                                    </p:set>
                                    <p:anim calcmode="lin" valueType="num">
                                      <p:cBhvr>
                                        <p:cTn id="56" dur="1000" fill="hold"/>
                                        <p:tgtEl>
                                          <p:spTgt spid="41"/>
                                        </p:tgtEl>
                                        <p:attrNameLst>
                                          <p:attrName>ppt_w</p:attrName>
                                        </p:attrNameLst>
                                      </p:cBhvr>
                                      <p:tavLst>
                                        <p:tav tm="0">
                                          <p:val>
                                            <p:fltVal val="0"/>
                                          </p:val>
                                        </p:tav>
                                        <p:tav tm="100000">
                                          <p:val>
                                            <p:strVal val="#ppt_w"/>
                                          </p:val>
                                        </p:tav>
                                      </p:tavLst>
                                    </p:anim>
                                    <p:anim calcmode="lin" valueType="num">
                                      <p:cBhvr>
                                        <p:cTn id="57" dur="1000" fill="hold"/>
                                        <p:tgtEl>
                                          <p:spTgt spid="41"/>
                                        </p:tgtEl>
                                        <p:attrNameLst>
                                          <p:attrName>ppt_h</p:attrName>
                                        </p:attrNameLst>
                                      </p:cBhvr>
                                      <p:tavLst>
                                        <p:tav tm="0">
                                          <p:val>
                                            <p:fltVal val="0"/>
                                          </p:val>
                                        </p:tav>
                                        <p:tav tm="100000">
                                          <p:val>
                                            <p:strVal val="#ppt_h"/>
                                          </p:val>
                                        </p:tav>
                                      </p:tavLst>
                                    </p:anim>
                                    <p:anim calcmode="lin" valueType="num">
                                      <p:cBhvr>
                                        <p:cTn id="58" dur="1000" fill="hold"/>
                                        <p:tgtEl>
                                          <p:spTgt spid="41"/>
                                        </p:tgtEl>
                                        <p:attrNameLst>
                                          <p:attrName>style.rotation</p:attrName>
                                        </p:attrNameLst>
                                      </p:cBhvr>
                                      <p:tavLst>
                                        <p:tav tm="0">
                                          <p:val>
                                            <p:fltVal val="90"/>
                                          </p:val>
                                        </p:tav>
                                        <p:tav tm="100000">
                                          <p:val>
                                            <p:fltVal val="0"/>
                                          </p:val>
                                        </p:tav>
                                      </p:tavLst>
                                    </p:anim>
                                    <p:animEffect transition="in" filter="fade">
                                      <p:cBhvr>
                                        <p:cTn id="59" dur="1000"/>
                                        <p:tgtEl>
                                          <p:spTgt spid="41"/>
                                        </p:tgtEl>
                                      </p:cBhvr>
                                    </p:animEffect>
                                  </p:childTnLst>
                                </p:cTn>
                              </p:par>
                            </p:childTnLst>
                          </p:cTn>
                        </p:par>
                        <p:par>
                          <p:cTn id="60" fill="hold">
                            <p:stCondLst>
                              <p:cond delay="8000"/>
                            </p:stCondLst>
                            <p:childTnLst>
                              <p:par>
                                <p:cTn id="61" presetID="31" presetClass="entr" presetSubtype="0"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1000" fill="hold"/>
                                        <p:tgtEl>
                                          <p:spTgt spid="45"/>
                                        </p:tgtEl>
                                        <p:attrNameLst>
                                          <p:attrName>ppt_w</p:attrName>
                                        </p:attrNameLst>
                                      </p:cBhvr>
                                      <p:tavLst>
                                        <p:tav tm="0">
                                          <p:val>
                                            <p:fltVal val="0"/>
                                          </p:val>
                                        </p:tav>
                                        <p:tav tm="100000">
                                          <p:val>
                                            <p:strVal val="#ppt_w"/>
                                          </p:val>
                                        </p:tav>
                                      </p:tavLst>
                                    </p:anim>
                                    <p:anim calcmode="lin" valueType="num">
                                      <p:cBhvr>
                                        <p:cTn id="64" dur="1000" fill="hold"/>
                                        <p:tgtEl>
                                          <p:spTgt spid="45"/>
                                        </p:tgtEl>
                                        <p:attrNameLst>
                                          <p:attrName>ppt_h</p:attrName>
                                        </p:attrNameLst>
                                      </p:cBhvr>
                                      <p:tavLst>
                                        <p:tav tm="0">
                                          <p:val>
                                            <p:fltVal val="0"/>
                                          </p:val>
                                        </p:tav>
                                        <p:tav tm="100000">
                                          <p:val>
                                            <p:strVal val="#ppt_h"/>
                                          </p:val>
                                        </p:tav>
                                      </p:tavLst>
                                    </p:anim>
                                    <p:anim calcmode="lin" valueType="num">
                                      <p:cBhvr>
                                        <p:cTn id="65" dur="1000" fill="hold"/>
                                        <p:tgtEl>
                                          <p:spTgt spid="45"/>
                                        </p:tgtEl>
                                        <p:attrNameLst>
                                          <p:attrName>style.rotation</p:attrName>
                                        </p:attrNameLst>
                                      </p:cBhvr>
                                      <p:tavLst>
                                        <p:tav tm="0">
                                          <p:val>
                                            <p:fltVal val="90"/>
                                          </p:val>
                                        </p:tav>
                                        <p:tav tm="100000">
                                          <p:val>
                                            <p:fltVal val="0"/>
                                          </p:val>
                                        </p:tav>
                                      </p:tavLst>
                                    </p:anim>
                                    <p:animEffect transition="in" filter="fade">
                                      <p:cBhvr>
                                        <p:cTn id="66" dur="1000"/>
                                        <p:tgtEl>
                                          <p:spTgt spid="45"/>
                                        </p:tgtEl>
                                      </p:cBhvr>
                                    </p:animEffect>
                                  </p:childTnLst>
                                </p:cTn>
                              </p:par>
                            </p:childTnLst>
                          </p:cTn>
                        </p:par>
                        <p:par>
                          <p:cTn id="67" fill="hold">
                            <p:stCondLst>
                              <p:cond delay="9000"/>
                            </p:stCondLst>
                            <p:childTnLst>
                              <p:par>
                                <p:cTn id="68" presetID="31" presetClass="entr" presetSubtype="0" fill="hold" nodeType="after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p:cTn id="70" dur="1000" fill="hold"/>
                                        <p:tgtEl>
                                          <p:spTgt spid="49"/>
                                        </p:tgtEl>
                                        <p:attrNameLst>
                                          <p:attrName>ppt_w</p:attrName>
                                        </p:attrNameLst>
                                      </p:cBhvr>
                                      <p:tavLst>
                                        <p:tav tm="0">
                                          <p:val>
                                            <p:fltVal val="0"/>
                                          </p:val>
                                        </p:tav>
                                        <p:tav tm="100000">
                                          <p:val>
                                            <p:strVal val="#ppt_w"/>
                                          </p:val>
                                        </p:tav>
                                      </p:tavLst>
                                    </p:anim>
                                    <p:anim calcmode="lin" valueType="num">
                                      <p:cBhvr>
                                        <p:cTn id="71" dur="1000" fill="hold"/>
                                        <p:tgtEl>
                                          <p:spTgt spid="49"/>
                                        </p:tgtEl>
                                        <p:attrNameLst>
                                          <p:attrName>ppt_h</p:attrName>
                                        </p:attrNameLst>
                                      </p:cBhvr>
                                      <p:tavLst>
                                        <p:tav tm="0">
                                          <p:val>
                                            <p:fltVal val="0"/>
                                          </p:val>
                                        </p:tav>
                                        <p:tav tm="100000">
                                          <p:val>
                                            <p:strVal val="#ppt_h"/>
                                          </p:val>
                                        </p:tav>
                                      </p:tavLst>
                                    </p:anim>
                                    <p:anim calcmode="lin" valueType="num">
                                      <p:cBhvr>
                                        <p:cTn id="72" dur="1000" fill="hold"/>
                                        <p:tgtEl>
                                          <p:spTgt spid="49"/>
                                        </p:tgtEl>
                                        <p:attrNameLst>
                                          <p:attrName>style.rotation</p:attrName>
                                        </p:attrNameLst>
                                      </p:cBhvr>
                                      <p:tavLst>
                                        <p:tav tm="0">
                                          <p:val>
                                            <p:fltVal val="90"/>
                                          </p:val>
                                        </p:tav>
                                        <p:tav tm="100000">
                                          <p:val>
                                            <p:fltVal val="0"/>
                                          </p:val>
                                        </p:tav>
                                      </p:tavLst>
                                    </p:anim>
                                    <p:animEffect transition="in" filter="fade">
                                      <p:cBhvr>
                                        <p:cTn id="73" dur="1000"/>
                                        <p:tgtEl>
                                          <p:spTgt spid="49"/>
                                        </p:tgtEl>
                                      </p:cBhvr>
                                    </p:animEffect>
                                  </p:childTnLst>
                                </p:cTn>
                              </p:par>
                            </p:childTnLst>
                          </p:cTn>
                        </p:par>
                        <p:par>
                          <p:cTn id="74" fill="hold">
                            <p:stCondLst>
                              <p:cond delay="10000"/>
                            </p:stCondLst>
                            <p:childTnLst>
                              <p:par>
                                <p:cTn id="75" presetID="31" presetClass="entr" presetSubtype="0" fill="hold"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p:cTn id="77" dur="1000" fill="hold"/>
                                        <p:tgtEl>
                                          <p:spTgt spid="53"/>
                                        </p:tgtEl>
                                        <p:attrNameLst>
                                          <p:attrName>ppt_w</p:attrName>
                                        </p:attrNameLst>
                                      </p:cBhvr>
                                      <p:tavLst>
                                        <p:tav tm="0">
                                          <p:val>
                                            <p:fltVal val="0"/>
                                          </p:val>
                                        </p:tav>
                                        <p:tav tm="100000">
                                          <p:val>
                                            <p:strVal val="#ppt_w"/>
                                          </p:val>
                                        </p:tav>
                                      </p:tavLst>
                                    </p:anim>
                                    <p:anim calcmode="lin" valueType="num">
                                      <p:cBhvr>
                                        <p:cTn id="78" dur="1000" fill="hold"/>
                                        <p:tgtEl>
                                          <p:spTgt spid="53"/>
                                        </p:tgtEl>
                                        <p:attrNameLst>
                                          <p:attrName>ppt_h</p:attrName>
                                        </p:attrNameLst>
                                      </p:cBhvr>
                                      <p:tavLst>
                                        <p:tav tm="0">
                                          <p:val>
                                            <p:fltVal val="0"/>
                                          </p:val>
                                        </p:tav>
                                        <p:tav tm="100000">
                                          <p:val>
                                            <p:strVal val="#ppt_h"/>
                                          </p:val>
                                        </p:tav>
                                      </p:tavLst>
                                    </p:anim>
                                    <p:anim calcmode="lin" valueType="num">
                                      <p:cBhvr>
                                        <p:cTn id="79" dur="1000" fill="hold"/>
                                        <p:tgtEl>
                                          <p:spTgt spid="53"/>
                                        </p:tgtEl>
                                        <p:attrNameLst>
                                          <p:attrName>style.rotation</p:attrName>
                                        </p:attrNameLst>
                                      </p:cBhvr>
                                      <p:tavLst>
                                        <p:tav tm="0">
                                          <p:val>
                                            <p:fltVal val="90"/>
                                          </p:val>
                                        </p:tav>
                                        <p:tav tm="100000">
                                          <p:val>
                                            <p:fltVal val="0"/>
                                          </p:val>
                                        </p:tav>
                                      </p:tavLst>
                                    </p:anim>
                                    <p:animEffect transition="in" filter="fade">
                                      <p:cBhvr>
                                        <p:cTn id="80" dur="1000"/>
                                        <p:tgtEl>
                                          <p:spTgt spid="53"/>
                                        </p:tgtEl>
                                      </p:cBhvr>
                                    </p:animEffect>
                                  </p:childTnLst>
                                </p:cTn>
                              </p:par>
                            </p:childTnLst>
                          </p:cTn>
                        </p:par>
                        <p:par>
                          <p:cTn id="81" fill="hold">
                            <p:stCondLst>
                              <p:cond delay="11000"/>
                            </p:stCondLst>
                            <p:childTnLst>
                              <p:par>
                                <p:cTn id="82" presetID="31" presetClass="entr" presetSubtype="0" fill="hold" nodeType="afterEffect">
                                  <p:stCondLst>
                                    <p:cond delay="0"/>
                                  </p:stCondLst>
                                  <p:childTnLst>
                                    <p:set>
                                      <p:cBhvr>
                                        <p:cTn id="83" dur="1" fill="hold">
                                          <p:stCondLst>
                                            <p:cond delay="0"/>
                                          </p:stCondLst>
                                        </p:cTn>
                                        <p:tgtEl>
                                          <p:spTgt spid="57"/>
                                        </p:tgtEl>
                                        <p:attrNameLst>
                                          <p:attrName>style.visibility</p:attrName>
                                        </p:attrNameLst>
                                      </p:cBhvr>
                                      <p:to>
                                        <p:strVal val="visible"/>
                                      </p:to>
                                    </p:set>
                                    <p:anim calcmode="lin" valueType="num">
                                      <p:cBhvr>
                                        <p:cTn id="84" dur="1000" fill="hold"/>
                                        <p:tgtEl>
                                          <p:spTgt spid="57"/>
                                        </p:tgtEl>
                                        <p:attrNameLst>
                                          <p:attrName>ppt_w</p:attrName>
                                        </p:attrNameLst>
                                      </p:cBhvr>
                                      <p:tavLst>
                                        <p:tav tm="0">
                                          <p:val>
                                            <p:fltVal val="0"/>
                                          </p:val>
                                        </p:tav>
                                        <p:tav tm="100000">
                                          <p:val>
                                            <p:strVal val="#ppt_w"/>
                                          </p:val>
                                        </p:tav>
                                      </p:tavLst>
                                    </p:anim>
                                    <p:anim calcmode="lin" valueType="num">
                                      <p:cBhvr>
                                        <p:cTn id="85" dur="1000" fill="hold"/>
                                        <p:tgtEl>
                                          <p:spTgt spid="57"/>
                                        </p:tgtEl>
                                        <p:attrNameLst>
                                          <p:attrName>ppt_h</p:attrName>
                                        </p:attrNameLst>
                                      </p:cBhvr>
                                      <p:tavLst>
                                        <p:tav tm="0">
                                          <p:val>
                                            <p:fltVal val="0"/>
                                          </p:val>
                                        </p:tav>
                                        <p:tav tm="100000">
                                          <p:val>
                                            <p:strVal val="#ppt_h"/>
                                          </p:val>
                                        </p:tav>
                                      </p:tavLst>
                                    </p:anim>
                                    <p:anim calcmode="lin" valueType="num">
                                      <p:cBhvr>
                                        <p:cTn id="86" dur="1000" fill="hold"/>
                                        <p:tgtEl>
                                          <p:spTgt spid="57"/>
                                        </p:tgtEl>
                                        <p:attrNameLst>
                                          <p:attrName>style.rotation</p:attrName>
                                        </p:attrNameLst>
                                      </p:cBhvr>
                                      <p:tavLst>
                                        <p:tav tm="0">
                                          <p:val>
                                            <p:fltVal val="90"/>
                                          </p:val>
                                        </p:tav>
                                        <p:tav tm="100000">
                                          <p:val>
                                            <p:fltVal val="0"/>
                                          </p:val>
                                        </p:tav>
                                      </p:tavLst>
                                    </p:anim>
                                    <p:animEffect transition="in" filter="fade">
                                      <p:cBhvr>
                                        <p:cTn id="87"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8F6F-175A-EA02-3073-92CB7C94797F}"/>
              </a:ext>
            </a:extLst>
          </p:cNvPr>
          <p:cNvSpPr>
            <a:spLocks noGrp="1"/>
          </p:cNvSpPr>
          <p:nvPr>
            <p:ph type="title"/>
          </p:nvPr>
        </p:nvSpPr>
        <p:spPr/>
        <p:txBody>
          <a:bodyPr/>
          <a:lstStyle/>
          <a:p>
            <a:r>
              <a:rPr lang="en-GB" dirty="0"/>
              <a:t>Agile mindset</a:t>
            </a:r>
          </a:p>
        </p:txBody>
      </p:sp>
      <p:pic>
        <p:nvPicPr>
          <p:cNvPr id="6" name="Picture 5" descr="Chart, diagram&#10;&#10;Description automatically generated">
            <a:extLst>
              <a:ext uri="{FF2B5EF4-FFF2-40B4-BE49-F238E27FC236}">
                <a16:creationId xmlns:a16="http://schemas.microsoft.com/office/drawing/2014/main" id="{04F86B27-5A37-A90A-9B81-53E867CF6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44" y="1658479"/>
            <a:ext cx="10649497" cy="4254719"/>
          </a:xfrm>
          <a:prstGeom prst="rect">
            <a:avLst/>
          </a:prstGeom>
        </p:spPr>
      </p:pic>
    </p:spTree>
    <p:extLst>
      <p:ext uri="{BB962C8B-B14F-4D97-AF65-F5344CB8AC3E}">
        <p14:creationId xmlns:p14="http://schemas.microsoft.com/office/powerpoint/2010/main" val="211368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92143-E06F-2095-5FFB-98B94E646B3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A88A10-4FD2-D07C-F045-C08D5ED6200F}"/>
              </a:ext>
            </a:extLst>
          </p:cNvPr>
          <p:cNvSpPr>
            <a:spLocks noGrp="1"/>
          </p:cNvSpPr>
          <p:nvPr>
            <p:ph type="body" sz="quarter" idx="13"/>
          </p:nvPr>
        </p:nvSpPr>
        <p:spPr/>
        <p:txBody>
          <a:bodyPr/>
          <a:lstStyle/>
          <a:p>
            <a:endParaRPr lang="en-GB"/>
          </a:p>
        </p:txBody>
      </p:sp>
      <p:pic>
        <p:nvPicPr>
          <p:cNvPr id="12" name="Content Placeholder 11" descr="Timeline&#10;&#10;Description automatically generated">
            <a:extLst>
              <a:ext uri="{FF2B5EF4-FFF2-40B4-BE49-F238E27FC236}">
                <a16:creationId xmlns:a16="http://schemas.microsoft.com/office/drawing/2014/main" id="{B5591E88-8A2E-1E6E-97AE-8A511F58DC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3362" y="1574983"/>
            <a:ext cx="8724461" cy="4255598"/>
          </a:xfrm>
        </p:spPr>
      </p:pic>
    </p:spTree>
    <p:extLst>
      <p:ext uri="{BB962C8B-B14F-4D97-AF65-F5344CB8AC3E}">
        <p14:creationId xmlns:p14="http://schemas.microsoft.com/office/powerpoint/2010/main" val="178804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C4947-9FA7-81FB-7A39-707301EB25EA}"/>
              </a:ext>
            </a:extLst>
          </p:cNvPr>
          <p:cNvSpPr>
            <a:spLocks noGrp="1"/>
          </p:cNvSpPr>
          <p:nvPr>
            <p:ph type="title"/>
          </p:nvPr>
        </p:nvSpPr>
        <p:spPr/>
        <p:txBody>
          <a:bodyPr/>
          <a:lstStyle/>
          <a:p>
            <a:r>
              <a:rPr lang="en-GB" dirty="0"/>
              <a:t>Agile Test: Litmus test</a:t>
            </a:r>
          </a:p>
        </p:txBody>
      </p:sp>
      <p:sp>
        <p:nvSpPr>
          <p:cNvPr id="7" name="Freeform: Shape 6">
            <a:extLst>
              <a:ext uri="{FF2B5EF4-FFF2-40B4-BE49-F238E27FC236}">
                <a16:creationId xmlns:a16="http://schemas.microsoft.com/office/drawing/2014/main" id="{4C7F2423-A68D-89C3-73C1-C0E1F1CA2CA1}"/>
              </a:ext>
            </a:extLst>
          </p:cNvPr>
          <p:cNvSpPr/>
          <p:nvPr/>
        </p:nvSpPr>
        <p:spPr>
          <a:xfrm>
            <a:off x="753284" y="1514467"/>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Does what we are doing at this moment support the early and continuous delivery of valuable software?</a:t>
            </a:r>
            <a:endParaRPr lang="en-US" sz="1600" kern="1200" dirty="0"/>
          </a:p>
        </p:txBody>
      </p:sp>
      <p:sp>
        <p:nvSpPr>
          <p:cNvPr id="8" name="Freeform: Shape 7">
            <a:extLst>
              <a:ext uri="{FF2B5EF4-FFF2-40B4-BE49-F238E27FC236}">
                <a16:creationId xmlns:a16="http://schemas.microsoft.com/office/drawing/2014/main" id="{26FAFE78-107C-0043-92BD-C55F93367D33}"/>
              </a:ext>
            </a:extLst>
          </p:cNvPr>
          <p:cNvSpPr/>
          <p:nvPr/>
        </p:nvSpPr>
        <p:spPr>
          <a:xfrm>
            <a:off x="3486558" y="1514467"/>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Does our process welcome and take advantage of change?</a:t>
            </a:r>
            <a:endParaRPr lang="en-US" sz="1600" kern="1200"/>
          </a:p>
        </p:txBody>
      </p:sp>
      <p:sp>
        <p:nvSpPr>
          <p:cNvPr id="9" name="Freeform: Shape 8">
            <a:extLst>
              <a:ext uri="{FF2B5EF4-FFF2-40B4-BE49-F238E27FC236}">
                <a16:creationId xmlns:a16="http://schemas.microsoft.com/office/drawing/2014/main" id="{CBEA6203-F9DB-AAD0-2C1A-07CD11FE8CA2}"/>
              </a:ext>
            </a:extLst>
          </p:cNvPr>
          <p:cNvSpPr/>
          <p:nvPr/>
        </p:nvSpPr>
        <p:spPr>
          <a:xfrm>
            <a:off x="6219832" y="1514467"/>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Does our process lead to and support the delivery of working functionalities? Are the developers and the product owner working together daily?</a:t>
            </a:r>
            <a:endParaRPr lang="en-US" sz="1600" kern="1200" dirty="0"/>
          </a:p>
        </p:txBody>
      </p:sp>
      <p:sp>
        <p:nvSpPr>
          <p:cNvPr id="10" name="Freeform: Shape 9">
            <a:extLst>
              <a:ext uri="{FF2B5EF4-FFF2-40B4-BE49-F238E27FC236}">
                <a16:creationId xmlns:a16="http://schemas.microsoft.com/office/drawing/2014/main" id="{DB2F3F4D-3E4E-AC55-110B-781B7AA01160}"/>
              </a:ext>
            </a:extLst>
          </p:cNvPr>
          <p:cNvSpPr/>
          <p:nvPr/>
        </p:nvSpPr>
        <p:spPr>
          <a:xfrm>
            <a:off x="8953106" y="1514467"/>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Are customers and business stakeholders working closely with the project team?</a:t>
            </a:r>
            <a:endParaRPr lang="en-US" sz="1600" kern="1200" dirty="0"/>
          </a:p>
        </p:txBody>
      </p:sp>
      <p:sp>
        <p:nvSpPr>
          <p:cNvPr id="11" name="Freeform: Shape 10">
            <a:extLst>
              <a:ext uri="{FF2B5EF4-FFF2-40B4-BE49-F238E27FC236}">
                <a16:creationId xmlns:a16="http://schemas.microsoft.com/office/drawing/2014/main" id="{ED227D93-03A2-40EB-9953-BB4994636F67}"/>
              </a:ext>
            </a:extLst>
          </p:cNvPr>
          <p:cNvSpPr/>
          <p:nvPr/>
        </p:nvSpPr>
        <p:spPr>
          <a:xfrm>
            <a:off x="753284" y="3253823"/>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Does our environment give the development team the support it needs to get the job done?</a:t>
            </a:r>
            <a:endParaRPr lang="en-US" sz="1600" kern="1200"/>
          </a:p>
        </p:txBody>
      </p:sp>
      <p:sp>
        <p:nvSpPr>
          <p:cNvPr id="12" name="Freeform: Shape 11">
            <a:extLst>
              <a:ext uri="{FF2B5EF4-FFF2-40B4-BE49-F238E27FC236}">
                <a16:creationId xmlns:a16="http://schemas.microsoft.com/office/drawing/2014/main" id="{EBF76D19-B02B-9C87-3A58-4EC02CA62613}"/>
              </a:ext>
            </a:extLst>
          </p:cNvPr>
          <p:cNvSpPr/>
          <p:nvPr/>
        </p:nvSpPr>
        <p:spPr>
          <a:xfrm>
            <a:off x="3486558" y="3253823"/>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Are we communicating face to face via Microsoft Teams (or other software) more than through phone and email?</a:t>
            </a:r>
            <a:endParaRPr lang="en-US" sz="1600" kern="1200"/>
          </a:p>
        </p:txBody>
      </p:sp>
      <p:sp>
        <p:nvSpPr>
          <p:cNvPr id="13" name="Freeform: Shape 12">
            <a:extLst>
              <a:ext uri="{FF2B5EF4-FFF2-40B4-BE49-F238E27FC236}">
                <a16:creationId xmlns:a16="http://schemas.microsoft.com/office/drawing/2014/main" id="{F1F02582-10AB-4187-5F02-EB8191AB138B}"/>
              </a:ext>
            </a:extLst>
          </p:cNvPr>
          <p:cNvSpPr/>
          <p:nvPr/>
        </p:nvSpPr>
        <p:spPr>
          <a:xfrm>
            <a:off x="6219832" y="3253823"/>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Are we measuring progress by the amount of working functionality produced?</a:t>
            </a:r>
            <a:endParaRPr lang="en-US" sz="1600" kern="1200"/>
          </a:p>
        </p:txBody>
      </p:sp>
      <p:sp>
        <p:nvSpPr>
          <p:cNvPr id="14" name="Freeform: Shape 13">
            <a:extLst>
              <a:ext uri="{FF2B5EF4-FFF2-40B4-BE49-F238E27FC236}">
                <a16:creationId xmlns:a16="http://schemas.microsoft.com/office/drawing/2014/main" id="{90FDE97B-55EE-199A-587C-50F489ABC26B}"/>
              </a:ext>
            </a:extLst>
          </p:cNvPr>
          <p:cNvSpPr/>
          <p:nvPr/>
        </p:nvSpPr>
        <p:spPr>
          <a:xfrm>
            <a:off x="8953106" y="3253823"/>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Can we maintain this pace indefinitely?</a:t>
            </a:r>
            <a:endParaRPr lang="en-US" sz="1600" kern="1200"/>
          </a:p>
        </p:txBody>
      </p:sp>
      <p:sp>
        <p:nvSpPr>
          <p:cNvPr id="15" name="Freeform: Shape 14">
            <a:extLst>
              <a:ext uri="{FF2B5EF4-FFF2-40B4-BE49-F238E27FC236}">
                <a16:creationId xmlns:a16="http://schemas.microsoft.com/office/drawing/2014/main" id="{E3C80092-A9A1-232E-C62E-794927C65078}"/>
              </a:ext>
            </a:extLst>
          </p:cNvPr>
          <p:cNvSpPr/>
          <p:nvPr/>
        </p:nvSpPr>
        <p:spPr>
          <a:xfrm>
            <a:off x="753284" y="4993179"/>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Do we support technical excellence and good design that allows for future changes?</a:t>
            </a:r>
            <a:endParaRPr lang="en-US" sz="1600" kern="1200"/>
          </a:p>
        </p:txBody>
      </p:sp>
      <p:sp>
        <p:nvSpPr>
          <p:cNvPr id="16" name="Freeform: Shape 15">
            <a:extLst>
              <a:ext uri="{FF2B5EF4-FFF2-40B4-BE49-F238E27FC236}">
                <a16:creationId xmlns:a16="http://schemas.microsoft.com/office/drawing/2014/main" id="{65058827-29EC-3E6A-083C-C7578AE2BAE5}"/>
              </a:ext>
            </a:extLst>
          </p:cNvPr>
          <p:cNvSpPr/>
          <p:nvPr/>
        </p:nvSpPr>
        <p:spPr>
          <a:xfrm>
            <a:off x="3486558" y="4993179"/>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Are we maximizing the amount of work not done - namely, doing as little as necessary to fulfill the goal of the project?</a:t>
            </a:r>
            <a:endParaRPr lang="en-US" sz="1600" kern="1200"/>
          </a:p>
        </p:txBody>
      </p:sp>
      <p:sp>
        <p:nvSpPr>
          <p:cNvPr id="17" name="Freeform: Shape 16">
            <a:extLst>
              <a:ext uri="{FF2B5EF4-FFF2-40B4-BE49-F238E27FC236}">
                <a16:creationId xmlns:a16="http://schemas.microsoft.com/office/drawing/2014/main" id="{ED889BE6-FC39-FF9C-BED3-074ADE6B7982}"/>
              </a:ext>
            </a:extLst>
          </p:cNvPr>
          <p:cNvSpPr/>
          <p:nvPr/>
        </p:nvSpPr>
        <p:spPr>
          <a:xfrm>
            <a:off x="6219832" y="4993179"/>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Is this development team self-organizing and self-managing? Does it have the freedom to succeed?</a:t>
            </a:r>
            <a:endParaRPr lang="en-US" sz="1600" kern="1200"/>
          </a:p>
        </p:txBody>
      </p:sp>
      <p:sp>
        <p:nvSpPr>
          <p:cNvPr id="18" name="Freeform: Shape 17">
            <a:extLst>
              <a:ext uri="{FF2B5EF4-FFF2-40B4-BE49-F238E27FC236}">
                <a16:creationId xmlns:a16="http://schemas.microsoft.com/office/drawing/2014/main" id="{4219C6CC-A09D-6FD4-1A1F-19577CB5745A}"/>
              </a:ext>
            </a:extLst>
          </p:cNvPr>
          <p:cNvSpPr/>
          <p:nvPr/>
        </p:nvSpPr>
        <p:spPr>
          <a:xfrm>
            <a:off x="8953106" y="4993179"/>
            <a:ext cx="2484794" cy="1490876"/>
          </a:xfrm>
          <a:custGeom>
            <a:avLst/>
            <a:gdLst>
              <a:gd name="connsiteX0" fmla="*/ 0 w 2484794"/>
              <a:gd name="connsiteY0" fmla="*/ 0 h 1490876"/>
              <a:gd name="connsiteX1" fmla="*/ 2484794 w 2484794"/>
              <a:gd name="connsiteY1" fmla="*/ 0 h 1490876"/>
              <a:gd name="connsiteX2" fmla="*/ 2484794 w 2484794"/>
              <a:gd name="connsiteY2" fmla="*/ 1490876 h 1490876"/>
              <a:gd name="connsiteX3" fmla="*/ 0 w 2484794"/>
              <a:gd name="connsiteY3" fmla="*/ 1490876 h 1490876"/>
              <a:gd name="connsiteX4" fmla="*/ 0 w 2484794"/>
              <a:gd name="connsiteY4" fmla="*/ 0 h 149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794" h="1490876">
                <a:moveTo>
                  <a:pt x="0" y="0"/>
                </a:moveTo>
                <a:lnTo>
                  <a:pt x="2484794" y="0"/>
                </a:lnTo>
                <a:lnTo>
                  <a:pt x="2484794" y="1490876"/>
                </a:lnTo>
                <a:lnTo>
                  <a:pt x="0" y="1490876"/>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Are we reflecting at regular intervals and adjusting our behavior accordingly?</a:t>
            </a:r>
            <a:endParaRPr lang="en-US" sz="1600" kern="1200"/>
          </a:p>
        </p:txBody>
      </p:sp>
    </p:spTree>
    <p:extLst>
      <p:ext uri="{BB962C8B-B14F-4D97-AF65-F5344CB8AC3E}">
        <p14:creationId xmlns:p14="http://schemas.microsoft.com/office/powerpoint/2010/main" val="152333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anim calcmode="lin" valueType="num">
                                      <p:cBhvr>
                                        <p:cTn id="22" dur="2000" fill="hold"/>
                                        <p:tgtEl>
                                          <p:spTgt spid="9"/>
                                        </p:tgtEl>
                                        <p:attrNameLst>
                                          <p:attrName>ppt_w</p:attrName>
                                        </p:attrNameLst>
                                      </p:cBhvr>
                                      <p:tavLst>
                                        <p:tav tm="0" fmla="#ppt_w*sin(2.5*pi*$)">
                                          <p:val>
                                            <p:fltVal val="0"/>
                                          </p:val>
                                        </p:tav>
                                        <p:tav tm="100000">
                                          <p:val>
                                            <p:fltVal val="1"/>
                                          </p:val>
                                        </p:tav>
                                      </p:tavLst>
                                    </p:anim>
                                    <p:anim calcmode="lin" valueType="num">
                                      <p:cBhvr>
                                        <p:cTn id="23"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000"/>
                                        <p:tgtEl>
                                          <p:spTgt spid="10"/>
                                        </p:tgtEl>
                                      </p:cBhvr>
                                    </p:animEffect>
                                    <p:anim calcmode="lin" valueType="num">
                                      <p:cBhvr>
                                        <p:cTn id="29" dur="2000" fill="hold"/>
                                        <p:tgtEl>
                                          <p:spTgt spid="10"/>
                                        </p:tgtEl>
                                        <p:attrNameLst>
                                          <p:attrName>ppt_w</p:attrName>
                                        </p:attrNameLst>
                                      </p:cBhvr>
                                      <p:tavLst>
                                        <p:tav tm="0" fmla="#ppt_w*sin(2.5*pi*$)">
                                          <p:val>
                                            <p:fltVal val="0"/>
                                          </p:val>
                                        </p:tav>
                                        <p:tav tm="100000">
                                          <p:val>
                                            <p:fltVal val="1"/>
                                          </p:val>
                                        </p:tav>
                                      </p:tavLst>
                                    </p:anim>
                                    <p:anim calcmode="lin" valueType="num">
                                      <p:cBhvr>
                                        <p:cTn id="3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000"/>
                                        <p:tgtEl>
                                          <p:spTgt spid="11"/>
                                        </p:tgtEl>
                                      </p:cBhvr>
                                    </p:animEffect>
                                    <p:anim calcmode="lin" valueType="num">
                                      <p:cBhvr>
                                        <p:cTn id="36" dur="2000" fill="hold"/>
                                        <p:tgtEl>
                                          <p:spTgt spid="11"/>
                                        </p:tgtEl>
                                        <p:attrNameLst>
                                          <p:attrName>ppt_w</p:attrName>
                                        </p:attrNameLst>
                                      </p:cBhvr>
                                      <p:tavLst>
                                        <p:tav tm="0" fmla="#ppt_w*sin(2.5*pi*$)">
                                          <p:val>
                                            <p:fltVal val="0"/>
                                          </p:val>
                                        </p:tav>
                                        <p:tav tm="100000">
                                          <p:val>
                                            <p:fltVal val="1"/>
                                          </p:val>
                                        </p:tav>
                                      </p:tavLst>
                                    </p:anim>
                                    <p:anim calcmode="lin" valueType="num">
                                      <p:cBhvr>
                                        <p:cTn id="37"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2000"/>
                                        <p:tgtEl>
                                          <p:spTgt spid="12"/>
                                        </p:tgtEl>
                                      </p:cBhvr>
                                    </p:animEffect>
                                    <p:anim calcmode="lin" valueType="num">
                                      <p:cBhvr>
                                        <p:cTn id="43" dur="2000" fill="hold"/>
                                        <p:tgtEl>
                                          <p:spTgt spid="12"/>
                                        </p:tgtEl>
                                        <p:attrNameLst>
                                          <p:attrName>ppt_w</p:attrName>
                                        </p:attrNameLst>
                                      </p:cBhvr>
                                      <p:tavLst>
                                        <p:tav tm="0" fmla="#ppt_w*sin(2.5*pi*$)">
                                          <p:val>
                                            <p:fltVal val="0"/>
                                          </p:val>
                                        </p:tav>
                                        <p:tav tm="100000">
                                          <p:val>
                                            <p:fltVal val="1"/>
                                          </p:val>
                                        </p:tav>
                                      </p:tavLst>
                                    </p:anim>
                                    <p:anim calcmode="lin" valueType="num">
                                      <p:cBhvr>
                                        <p:cTn id="44"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000"/>
                                        <p:tgtEl>
                                          <p:spTgt spid="13"/>
                                        </p:tgtEl>
                                      </p:cBhvr>
                                    </p:animEffect>
                                    <p:anim calcmode="lin" valueType="num">
                                      <p:cBhvr>
                                        <p:cTn id="50" dur="2000" fill="hold"/>
                                        <p:tgtEl>
                                          <p:spTgt spid="13"/>
                                        </p:tgtEl>
                                        <p:attrNameLst>
                                          <p:attrName>ppt_w</p:attrName>
                                        </p:attrNameLst>
                                      </p:cBhvr>
                                      <p:tavLst>
                                        <p:tav tm="0" fmla="#ppt_w*sin(2.5*pi*$)">
                                          <p:val>
                                            <p:fltVal val="0"/>
                                          </p:val>
                                        </p:tav>
                                        <p:tav tm="100000">
                                          <p:val>
                                            <p:fltVal val="1"/>
                                          </p:val>
                                        </p:tav>
                                      </p:tavLst>
                                    </p:anim>
                                    <p:anim calcmode="lin" valueType="num">
                                      <p:cBhvr>
                                        <p:cTn id="5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2000"/>
                                        <p:tgtEl>
                                          <p:spTgt spid="14"/>
                                        </p:tgtEl>
                                      </p:cBhvr>
                                    </p:animEffect>
                                    <p:anim calcmode="lin" valueType="num">
                                      <p:cBhvr>
                                        <p:cTn id="57" dur="2000" fill="hold"/>
                                        <p:tgtEl>
                                          <p:spTgt spid="14"/>
                                        </p:tgtEl>
                                        <p:attrNameLst>
                                          <p:attrName>ppt_w</p:attrName>
                                        </p:attrNameLst>
                                      </p:cBhvr>
                                      <p:tavLst>
                                        <p:tav tm="0" fmla="#ppt_w*sin(2.5*pi*$)">
                                          <p:val>
                                            <p:fltVal val="0"/>
                                          </p:val>
                                        </p:tav>
                                        <p:tav tm="100000">
                                          <p:val>
                                            <p:fltVal val="1"/>
                                          </p:val>
                                        </p:tav>
                                      </p:tavLst>
                                    </p:anim>
                                    <p:anim calcmode="lin" valueType="num">
                                      <p:cBhvr>
                                        <p:cTn id="5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2000"/>
                                        <p:tgtEl>
                                          <p:spTgt spid="15"/>
                                        </p:tgtEl>
                                      </p:cBhvr>
                                    </p:animEffect>
                                    <p:anim calcmode="lin" valueType="num">
                                      <p:cBhvr>
                                        <p:cTn id="64" dur="2000" fill="hold"/>
                                        <p:tgtEl>
                                          <p:spTgt spid="15"/>
                                        </p:tgtEl>
                                        <p:attrNameLst>
                                          <p:attrName>ppt_w</p:attrName>
                                        </p:attrNameLst>
                                      </p:cBhvr>
                                      <p:tavLst>
                                        <p:tav tm="0" fmla="#ppt_w*sin(2.5*pi*$)">
                                          <p:val>
                                            <p:fltVal val="0"/>
                                          </p:val>
                                        </p:tav>
                                        <p:tav tm="100000">
                                          <p:val>
                                            <p:fltVal val="1"/>
                                          </p:val>
                                        </p:tav>
                                      </p:tavLst>
                                    </p:anim>
                                    <p:anim calcmode="lin" valueType="num">
                                      <p:cBhvr>
                                        <p:cTn id="65"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2000"/>
                                        <p:tgtEl>
                                          <p:spTgt spid="16"/>
                                        </p:tgtEl>
                                      </p:cBhvr>
                                    </p:animEffect>
                                    <p:anim calcmode="lin" valueType="num">
                                      <p:cBhvr>
                                        <p:cTn id="71" dur="2000" fill="hold"/>
                                        <p:tgtEl>
                                          <p:spTgt spid="16"/>
                                        </p:tgtEl>
                                        <p:attrNameLst>
                                          <p:attrName>ppt_w</p:attrName>
                                        </p:attrNameLst>
                                      </p:cBhvr>
                                      <p:tavLst>
                                        <p:tav tm="0" fmla="#ppt_w*sin(2.5*pi*$)">
                                          <p:val>
                                            <p:fltVal val="0"/>
                                          </p:val>
                                        </p:tav>
                                        <p:tav tm="100000">
                                          <p:val>
                                            <p:fltVal val="1"/>
                                          </p:val>
                                        </p:tav>
                                      </p:tavLst>
                                    </p:anim>
                                    <p:anim calcmode="lin" valueType="num">
                                      <p:cBhvr>
                                        <p:cTn id="7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2000"/>
                                        <p:tgtEl>
                                          <p:spTgt spid="17"/>
                                        </p:tgtEl>
                                      </p:cBhvr>
                                    </p:animEffect>
                                    <p:anim calcmode="lin" valueType="num">
                                      <p:cBhvr>
                                        <p:cTn id="78" dur="2000" fill="hold"/>
                                        <p:tgtEl>
                                          <p:spTgt spid="17"/>
                                        </p:tgtEl>
                                        <p:attrNameLst>
                                          <p:attrName>ppt_w</p:attrName>
                                        </p:attrNameLst>
                                      </p:cBhvr>
                                      <p:tavLst>
                                        <p:tav tm="0" fmla="#ppt_w*sin(2.5*pi*$)">
                                          <p:val>
                                            <p:fltVal val="0"/>
                                          </p:val>
                                        </p:tav>
                                        <p:tav tm="100000">
                                          <p:val>
                                            <p:fltVal val="1"/>
                                          </p:val>
                                        </p:tav>
                                      </p:tavLst>
                                    </p:anim>
                                    <p:anim calcmode="lin" valueType="num">
                                      <p:cBhvr>
                                        <p:cTn id="7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2000"/>
                                        <p:tgtEl>
                                          <p:spTgt spid="18"/>
                                        </p:tgtEl>
                                      </p:cBhvr>
                                    </p:animEffect>
                                    <p:anim calcmode="lin" valueType="num">
                                      <p:cBhvr>
                                        <p:cTn id="85" dur="2000" fill="hold"/>
                                        <p:tgtEl>
                                          <p:spTgt spid="18"/>
                                        </p:tgtEl>
                                        <p:attrNameLst>
                                          <p:attrName>ppt_w</p:attrName>
                                        </p:attrNameLst>
                                      </p:cBhvr>
                                      <p:tavLst>
                                        <p:tav tm="0" fmla="#ppt_w*sin(2.5*pi*$)">
                                          <p:val>
                                            <p:fltVal val="0"/>
                                          </p:val>
                                        </p:tav>
                                        <p:tav tm="100000">
                                          <p:val>
                                            <p:fltVal val="1"/>
                                          </p:val>
                                        </p:tav>
                                      </p:tavLst>
                                    </p:anim>
                                    <p:anim calcmode="lin" valueType="num">
                                      <p:cBhvr>
                                        <p:cTn id="86"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7167-1ECA-490D-7BA2-1831C4F8F405}"/>
              </a:ext>
            </a:extLst>
          </p:cNvPr>
          <p:cNvSpPr>
            <a:spLocks noGrp="1"/>
          </p:cNvSpPr>
          <p:nvPr>
            <p:ph type="title"/>
          </p:nvPr>
        </p:nvSpPr>
        <p:spPr/>
        <p:txBody>
          <a:bodyPr/>
          <a:lstStyle/>
          <a:p>
            <a:r>
              <a:rPr lang="en-GB" dirty="0"/>
              <a:t>Agile Test: Litmus test</a:t>
            </a:r>
          </a:p>
        </p:txBody>
      </p:sp>
      <p:sp>
        <p:nvSpPr>
          <p:cNvPr id="4" name="Content Placeholder 3">
            <a:extLst>
              <a:ext uri="{FF2B5EF4-FFF2-40B4-BE49-F238E27FC236}">
                <a16:creationId xmlns:a16="http://schemas.microsoft.com/office/drawing/2014/main" id="{7218CD3F-2982-EC51-027A-2D9D951EB178}"/>
              </a:ext>
            </a:extLst>
          </p:cNvPr>
          <p:cNvSpPr>
            <a:spLocks noGrp="1"/>
          </p:cNvSpPr>
          <p:nvPr>
            <p:ph idx="1"/>
          </p:nvPr>
        </p:nvSpPr>
        <p:spPr/>
        <p:txBody>
          <a:bodyPr/>
          <a:lstStyle/>
          <a:p>
            <a:r>
              <a:rPr lang="en-GB" dirty="0"/>
              <a:t>If you answer </a:t>
            </a:r>
            <a:r>
              <a:rPr lang="en-GB" b="1" dirty="0"/>
              <a:t>YES</a:t>
            </a:r>
            <a:r>
              <a:rPr lang="en-GB" dirty="0"/>
              <a:t> to all these questions, you are really working on an Agile environment</a:t>
            </a:r>
          </a:p>
          <a:p>
            <a:r>
              <a:rPr lang="en-GB" dirty="0"/>
              <a:t>If you answer </a:t>
            </a:r>
            <a:r>
              <a:rPr lang="en-GB" b="1" dirty="0"/>
              <a:t>NO</a:t>
            </a:r>
            <a:r>
              <a:rPr lang="en-GB" dirty="0"/>
              <a:t> to 1 or 2 of these questions, what can you do to change that answer to </a:t>
            </a:r>
            <a:r>
              <a:rPr lang="en-GB" b="1" dirty="0"/>
              <a:t>YES</a:t>
            </a:r>
            <a:r>
              <a:rPr lang="en-GB" dirty="0"/>
              <a:t>?</a:t>
            </a:r>
          </a:p>
          <a:p>
            <a:r>
              <a:rPr lang="en-GB" dirty="0"/>
              <a:t>If you answer </a:t>
            </a:r>
            <a:r>
              <a:rPr lang="en-GB" b="1" dirty="0"/>
              <a:t>NO</a:t>
            </a:r>
            <a:r>
              <a:rPr lang="en-GB" dirty="0"/>
              <a:t> to most of the questions, you have to consider if you want to adopt Agile, how to implement it and what benefits it could have for your team</a:t>
            </a:r>
          </a:p>
        </p:txBody>
      </p:sp>
    </p:spTree>
    <p:extLst>
      <p:ext uri="{BB962C8B-B14F-4D97-AF65-F5344CB8AC3E}">
        <p14:creationId xmlns:p14="http://schemas.microsoft.com/office/powerpoint/2010/main" val="221634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743F-2565-6A1C-8070-76C50BF876C5}"/>
              </a:ext>
            </a:extLst>
          </p:cNvPr>
          <p:cNvSpPr>
            <a:spLocks noGrp="1"/>
          </p:cNvSpPr>
          <p:nvPr>
            <p:ph type="title"/>
          </p:nvPr>
        </p:nvSpPr>
        <p:spPr/>
        <p:txBody>
          <a:bodyPr/>
          <a:lstStyle/>
          <a:p>
            <a:r>
              <a:rPr lang="en-GB" dirty="0"/>
              <a:t>Agile is not…</a:t>
            </a:r>
          </a:p>
        </p:txBody>
      </p:sp>
      <p:sp>
        <p:nvSpPr>
          <p:cNvPr id="3" name="Text Placeholder 2">
            <a:extLst>
              <a:ext uri="{FF2B5EF4-FFF2-40B4-BE49-F238E27FC236}">
                <a16:creationId xmlns:a16="http://schemas.microsoft.com/office/drawing/2014/main" id="{B0628371-A4BE-4468-1CB6-65B42C0006B1}"/>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5C35CD27-F4D2-5B4C-0031-6F19A37A53AD}"/>
              </a:ext>
            </a:extLst>
          </p:cNvPr>
          <p:cNvSpPr>
            <a:spLocks noGrp="1"/>
          </p:cNvSpPr>
          <p:nvPr>
            <p:ph idx="1"/>
          </p:nvPr>
        </p:nvSpPr>
        <p:spPr>
          <a:xfrm>
            <a:off x="540070" y="1512000"/>
            <a:ext cx="11111046" cy="4914000"/>
          </a:xfrm>
        </p:spPr>
        <p:txBody>
          <a:bodyPr>
            <a:normAutofit/>
          </a:bodyPr>
          <a:lstStyle/>
          <a:p>
            <a:pPr algn="l">
              <a:buFont typeface="Arial" panose="020B0604020202020204" pitchFamily="34" charset="0"/>
              <a:buChar char="•"/>
            </a:pPr>
            <a:r>
              <a:rPr lang="en-GB" b="0" i="0" dirty="0">
                <a:solidFill>
                  <a:srgbClr val="4D4D4D"/>
                </a:solidFill>
                <a:effectLst/>
                <a:latin typeface="-apple-system"/>
              </a:rPr>
              <a:t>A specific way of doing software development</a:t>
            </a:r>
          </a:p>
          <a:p>
            <a:pPr algn="l">
              <a:buFont typeface="Arial" panose="020B0604020202020204" pitchFamily="34" charset="0"/>
              <a:buChar char="•"/>
            </a:pPr>
            <a:r>
              <a:rPr lang="en-GB" b="0" i="0" dirty="0">
                <a:solidFill>
                  <a:srgbClr val="4D4D4D"/>
                </a:solidFill>
                <a:effectLst/>
                <a:latin typeface="-apple-system"/>
              </a:rPr>
              <a:t>A framework, standard or a process</a:t>
            </a:r>
          </a:p>
          <a:p>
            <a:pPr algn="l">
              <a:buFont typeface="Arial" panose="020B0604020202020204" pitchFamily="34" charset="0"/>
              <a:buChar char="•"/>
            </a:pPr>
            <a:r>
              <a:rPr lang="en-GB" b="0" i="0" dirty="0">
                <a:solidFill>
                  <a:srgbClr val="4D4D4D"/>
                </a:solidFill>
                <a:effectLst/>
                <a:latin typeface="-apple-system"/>
              </a:rPr>
              <a:t>An end-goal by itself</a:t>
            </a:r>
          </a:p>
          <a:p>
            <a:pPr algn="l">
              <a:buFont typeface="Arial" panose="020B0604020202020204" pitchFamily="34" charset="0"/>
              <a:buChar char="•"/>
            </a:pPr>
            <a:r>
              <a:rPr lang="en-GB" b="0" i="0" dirty="0">
                <a:solidFill>
                  <a:srgbClr val="4D4D4D"/>
                </a:solidFill>
                <a:effectLst/>
                <a:latin typeface="-apple-system"/>
              </a:rPr>
              <a:t>An excuse to stop reducing documentation or an opportunity to eliminate planning</a:t>
            </a:r>
          </a:p>
          <a:p>
            <a:pPr algn="l">
              <a:buFont typeface="Arial" panose="020B0604020202020204" pitchFamily="34" charset="0"/>
              <a:buChar char="•"/>
            </a:pPr>
            <a:r>
              <a:rPr lang="en-GB" b="0" i="0" dirty="0">
                <a:solidFill>
                  <a:srgbClr val="4D4D4D"/>
                </a:solidFill>
                <a:effectLst/>
                <a:latin typeface="-apple-system"/>
              </a:rPr>
              <a:t>One size fits all (in fact, it is a tailored approach for an organization's unique vision, culture and specific needs)</a:t>
            </a:r>
          </a:p>
          <a:p>
            <a:pPr algn="l">
              <a:buFont typeface="Arial" panose="020B0604020202020204" pitchFamily="34" charset="0"/>
              <a:buChar char="•"/>
            </a:pPr>
            <a:r>
              <a:rPr lang="en-GB" b="0" i="0" dirty="0">
                <a:solidFill>
                  <a:srgbClr val="4D4D4D"/>
                </a:solidFill>
                <a:effectLst/>
                <a:latin typeface="-apple-system"/>
              </a:rPr>
              <a:t>Scrum (Scrum follows Agile principles)</a:t>
            </a:r>
          </a:p>
          <a:p>
            <a:pPr algn="l">
              <a:buFont typeface="Arial" panose="020B0604020202020204" pitchFamily="34" charset="0"/>
              <a:buChar char="•"/>
            </a:pPr>
            <a:r>
              <a:rPr lang="en-GB" b="0" i="0" dirty="0">
                <a:solidFill>
                  <a:srgbClr val="4D4D4D"/>
                </a:solidFill>
                <a:effectLst/>
                <a:latin typeface="-apple-system"/>
              </a:rPr>
              <a:t>Kanban (Kanban applies Agile principles)</a:t>
            </a:r>
          </a:p>
          <a:p>
            <a:pPr algn="l">
              <a:buFont typeface="Arial" panose="020B0604020202020204" pitchFamily="34" charset="0"/>
              <a:buChar char="•"/>
            </a:pPr>
            <a:r>
              <a:rPr lang="en-GB" b="0" i="0" dirty="0">
                <a:solidFill>
                  <a:srgbClr val="4D4D4D"/>
                </a:solidFill>
                <a:effectLst/>
                <a:latin typeface="-apple-system"/>
              </a:rPr>
              <a:t>Limited to software developments</a:t>
            </a:r>
          </a:p>
          <a:p>
            <a:endParaRPr lang="en-GB" dirty="0"/>
          </a:p>
        </p:txBody>
      </p:sp>
    </p:spTree>
    <p:extLst>
      <p:ext uri="{BB962C8B-B14F-4D97-AF65-F5344CB8AC3E}">
        <p14:creationId xmlns:p14="http://schemas.microsoft.com/office/powerpoint/2010/main" val="270239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C058-B033-B39E-E264-914AB63281C0}"/>
              </a:ext>
            </a:extLst>
          </p:cNvPr>
          <p:cNvSpPr>
            <a:spLocks noGrp="1"/>
          </p:cNvSpPr>
          <p:nvPr>
            <p:ph type="title"/>
          </p:nvPr>
        </p:nvSpPr>
        <p:spPr/>
        <p:txBody>
          <a:bodyPr/>
          <a:lstStyle/>
          <a:p>
            <a:r>
              <a:rPr lang="en-GB" dirty="0"/>
              <a:t>What Agile is</a:t>
            </a:r>
          </a:p>
        </p:txBody>
      </p:sp>
      <p:sp>
        <p:nvSpPr>
          <p:cNvPr id="21" name="Content Placeholder 3">
            <a:extLst>
              <a:ext uri="{FF2B5EF4-FFF2-40B4-BE49-F238E27FC236}">
                <a16:creationId xmlns:a16="http://schemas.microsoft.com/office/drawing/2014/main" id="{26920A30-0FB6-421A-C8A3-78BD628E7799}"/>
              </a:ext>
            </a:extLst>
          </p:cNvPr>
          <p:cNvSpPr>
            <a:spLocks noGrp="1"/>
          </p:cNvSpPr>
          <p:nvPr>
            <p:ph idx="1"/>
          </p:nvPr>
        </p:nvSpPr>
        <p:spPr>
          <a:xfrm>
            <a:off x="540070" y="1512000"/>
            <a:ext cx="9228244" cy="4914000"/>
          </a:xfrm>
        </p:spPr>
        <p:txBody>
          <a:bodyPr>
            <a:normAutofit/>
          </a:bodyPr>
          <a:lstStyle/>
          <a:p>
            <a:pPr algn="l">
              <a:buFont typeface="Arial" panose="020B0604020202020204" pitchFamily="34" charset="0"/>
              <a:buChar char="•"/>
            </a:pPr>
            <a:r>
              <a:rPr lang="en-GB" b="0" i="0" dirty="0">
                <a:solidFill>
                  <a:srgbClr val="4D4D4D"/>
                </a:solidFill>
                <a:effectLst/>
                <a:latin typeface="-apple-system"/>
              </a:rPr>
              <a:t>Refers to any process that aligns with the Agile Manifesto</a:t>
            </a:r>
          </a:p>
          <a:p>
            <a:pPr algn="l">
              <a:buFont typeface="Arial" panose="020B0604020202020204" pitchFamily="34" charset="0"/>
              <a:buChar char="•"/>
            </a:pPr>
            <a:r>
              <a:rPr lang="en-GB" dirty="0">
                <a:solidFill>
                  <a:srgbClr val="4D4D4D"/>
                </a:solidFill>
                <a:latin typeface="-apple-system"/>
              </a:rPr>
              <a:t>Based on incremental delivery and iterative approach</a:t>
            </a:r>
          </a:p>
          <a:p>
            <a:pPr algn="l">
              <a:buFont typeface="Arial" panose="020B0604020202020204" pitchFamily="34" charset="0"/>
              <a:buChar char="•"/>
            </a:pPr>
            <a:r>
              <a:rPr lang="en-GB" b="0" i="0" dirty="0">
                <a:solidFill>
                  <a:srgbClr val="4D4D4D"/>
                </a:solidFill>
                <a:effectLst/>
                <a:latin typeface="-apple-system"/>
              </a:rPr>
              <a:t>Encourage constant feedback</a:t>
            </a:r>
          </a:p>
          <a:p>
            <a:pPr algn="l">
              <a:buFont typeface="Arial" panose="020B0604020202020204" pitchFamily="34" charset="0"/>
              <a:buChar char="•"/>
            </a:pPr>
            <a:r>
              <a:rPr lang="en-GB" dirty="0">
                <a:solidFill>
                  <a:srgbClr val="4D4D4D"/>
                </a:solidFill>
                <a:latin typeface="-apple-system"/>
              </a:rPr>
              <a:t>Deliver value faster</a:t>
            </a:r>
            <a:endParaRPr lang="en-GB" b="0" i="0" dirty="0">
              <a:solidFill>
                <a:srgbClr val="4D4D4D"/>
              </a:solidFill>
              <a:effectLst/>
              <a:latin typeface="-apple-system"/>
            </a:endParaRPr>
          </a:p>
          <a:p>
            <a:endParaRPr lang="en-GB" dirty="0"/>
          </a:p>
        </p:txBody>
      </p:sp>
      <p:pic>
        <p:nvPicPr>
          <p:cNvPr id="5122" name="Picture 2" descr="Agile iterative and incremental">
            <a:extLst>
              <a:ext uri="{FF2B5EF4-FFF2-40B4-BE49-F238E27FC236}">
                <a16:creationId xmlns:a16="http://schemas.microsoft.com/office/drawing/2014/main" id="{79E6E1AB-E989-3CAC-B111-E23A5433E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749"/>
          <a:stretch/>
        </p:blipFill>
        <p:spPr bwMode="auto">
          <a:xfrm>
            <a:off x="7893602" y="2720775"/>
            <a:ext cx="3757514"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1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DA79A-63AC-2B1F-CEF7-FD237337B739}"/>
              </a:ext>
            </a:extLst>
          </p:cNvPr>
          <p:cNvSpPr>
            <a:spLocks noGrp="1"/>
          </p:cNvSpPr>
          <p:nvPr>
            <p:ph type="title"/>
          </p:nvPr>
        </p:nvSpPr>
        <p:spPr/>
        <p:txBody>
          <a:bodyPr/>
          <a:lstStyle/>
          <a:p>
            <a:r>
              <a:rPr lang="en-GB" dirty="0"/>
              <a:t>Agile Team Structure</a:t>
            </a:r>
          </a:p>
        </p:txBody>
      </p:sp>
      <p:sp>
        <p:nvSpPr>
          <p:cNvPr id="3" name="Text Placeholder 2">
            <a:extLst>
              <a:ext uri="{FF2B5EF4-FFF2-40B4-BE49-F238E27FC236}">
                <a16:creationId xmlns:a16="http://schemas.microsoft.com/office/drawing/2014/main" id="{3014B790-5F26-811D-9023-BC131C520CCA}"/>
              </a:ext>
            </a:extLst>
          </p:cNvPr>
          <p:cNvSpPr>
            <a:spLocks noGrp="1"/>
          </p:cNvSpPr>
          <p:nvPr>
            <p:ph type="body" sz="quarter" idx="13"/>
          </p:nvPr>
        </p:nvSpPr>
        <p:spPr/>
        <p:txBody>
          <a:bodyPr/>
          <a:lstStyle/>
          <a:p>
            <a:endParaRPr lang="en-GB"/>
          </a:p>
        </p:txBody>
      </p:sp>
      <p:pic>
        <p:nvPicPr>
          <p:cNvPr id="6" name="Content Placeholder 5" descr="Diagram, timeline&#10;&#10;Description automatically generated">
            <a:extLst>
              <a:ext uri="{FF2B5EF4-FFF2-40B4-BE49-F238E27FC236}">
                <a16:creationId xmlns:a16="http://schemas.microsoft.com/office/drawing/2014/main" id="{662611F3-68B2-ECD2-C8DF-277816CB1E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4831" y="1597025"/>
            <a:ext cx="6000750" cy="4127500"/>
          </a:xfrm>
        </p:spPr>
      </p:pic>
    </p:spTree>
    <p:extLst>
      <p:ext uri="{BB962C8B-B14F-4D97-AF65-F5344CB8AC3E}">
        <p14:creationId xmlns:p14="http://schemas.microsoft.com/office/powerpoint/2010/main" val="420218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230C-D962-1FC3-0529-816EC4963E01}"/>
              </a:ext>
            </a:extLst>
          </p:cNvPr>
          <p:cNvSpPr>
            <a:spLocks noGrp="1"/>
          </p:cNvSpPr>
          <p:nvPr>
            <p:ph type="title"/>
          </p:nvPr>
        </p:nvSpPr>
        <p:spPr/>
        <p:txBody>
          <a:bodyPr/>
          <a:lstStyle/>
          <a:p>
            <a:r>
              <a:rPr lang="en-GB" dirty="0"/>
              <a:t>Product owner</a:t>
            </a:r>
          </a:p>
        </p:txBody>
      </p:sp>
      <p:sp>
        <p:nvSpPr>
          <p:cNvPr id="3" name="Text Placeholder 2">
            <a:extLst>
              <a:ext uri="{FF2B5EF4-FFF2-40B4-BE49-F238E27FC236}">
                <a16:creationId xmlns:a16="http://schemas.microsoft.com/office/drawing/2014/main" id="{3586FFA2-4C40-8595-4B88-86157E5B2F03}"/>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5C509611-F9E4-50AE-04E7-12D6C83C8476}"/>
              </a:ext>
            </a:extLst>
          </p:cNvPr>
          <p:cNvSpPr>
            <a:spLocks noGrp="1"/>
          </p:cNvSpPr>
          <p:nvPr>
            <p:ph idx="1"/>
          </p:nvPr>
        </p:nvSpPr>
        <p:spPr/>
        <p:txBody>
          <a:bodyPr/>
          <a:lstStyle/>
          <a:p>
            <a:r>
              <a:rPr lang="en-GB" dirty="0"/>
              <a:t>Responsible for the product backlog</a:t>
            </a:r>
          </a:p>
          <a:p>
            <a:r>
              <a:rPr lang="en-GB" dirty="0"/>
              <a:t>Product vision</a:t>
            </a:r>
          </a:p>
          <a:p>
            <a:r>
              <a:rPr lang="en-GB" dirty="0"/>
              <a:t>Managing stakeholders</a:t>
            </a:r>
          </a:p>
          <a:p>
            <a:r>
              <a:rPr lang="en-GB" dirty="0"/>
              <a:t>Valuable insights</a:t>
            </a:r>
          </a:p>
        </p:txBody>
      </p:sp>
    </p:spTree>
    <p:extLst>
      <p:ext uri="{BB962C8B-B14F-4D97-AF65-F5344CB8AC3E}">
        <p14:creationId xmlns:p14="http://schemas.microsoft.com/office/powerpoint/2010/main" val="21682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4D38E-3C09-B6AB-BEC6-D20C95358CAF}"/>
              </a:ext>
            </a:extLst>
          </p:cNvPr>
          <p:cNvSpPr>
            <a:spLocks noGrp="1"/>
          </p:cNvSpPr>
          <p:nvPr>
            <p:ph type="title"/>
          </p:nvPr>
        </p:nvSpPr>
        <p:spPr/>
        <p:txBody>
          <a:bodyPr/>
          <a:lstStyle/>
          <a:p>
            <a:r>
              <a:rPr lang="en-GB" dirty="0"/>
              <a:t>Team Lead / Scrum master</a:t>
            </a:r>
          </a:p>
        </p:txBody>
      </p:sp>
      <p:sp>
        <p:nvSpPr>
          <p:cNvPr id="3" name="Text Placeholder 2">
            <a:extLst>
              <a:ext uri="{FF2B5EF4-FFF2-40B4-BE49-F238E27FC236}">
                <a16:creationId xmlns:a16="http://schemas.microsoft.com/office/drawing/2014/main" id="{D48CCD58-205F-8002-B159-8680A1CCBC35}"/>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FD7ED295-B1EE-FE35-0804-A9FC7BD71B7C}"/>
              </a:ext>
            </a:extLst>
          </p:cNvPr>
          <p:cNvSpPr>
            <a:spLocks noGrp="1"/>
          </p:cNvSpPr>
          <p:nvPr>
            <p:ph idx="1"/>
          </p:nvPr>
        </p:nvSpPr>
        <p:spPr/>
        <p:txBody>
          <a:bodyPr/>
          <a:lstStyle/>
          <a:p>
            <a:r>
              <a:rPr lang="en-GB" dirty="0"/>
              <a:t>Lead and guide the team</a:t>
            </a:r>
          </a:p>
          <a:p>
            <a:r>
              <a:rPr lang="en-GB" dirty="0"/>
              <a:t>Facilitate communication and processes</a:t>
            </a:r>
          </a:p>
          <a:p>
            <a:r>
              <a:rPr lang="en-GB" dirty="0"/>
              <a:t>Available all the time to answer questions</a:t>
            </a:r>
          </a:p>
        </p:txBody>
      </p:sp>
    </p:spTree>
    <p:extLst>
      <p:ext uri="{BB962C8B-B14F-4D97-AF65-F5344CB8AC3E}">
        <p14:creationId xmlns:p14="http://schemas.microsoft.com/office/powerpoint/2010/main" val="64509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E071-AF80-DF87-050F-BBC6AEC837E0}"/>
              </a:ext>
            </a:extLst>
          </p:cNvPr>
          <p:cNvSpPr>
            <a:spLocks noGrp="1"/>
          </p:cNvSpPr>
          <p:nvPr>
            <p:ph type="title"/>
          </p:nvPr>
        </p:nvSpPr>
        <p:spPr/>
        <p:txBody>
          <a:bodyPr/>
          <a:lstStyle/>
          <a:p>
            <a:r>
              <a:rPr lang="en-GB" dirty="0"/>
              <a:t>Developer team</a:t>
            </a:r>
          </a:p>
        </p:txBody>
      </p:sp>
      <p:sp>
        <p:nvSpPr>
          <p:cNvPr id="3" name="Text Placeholder 2">
            <a:extLst>
              <a:ext uri="{FF2B5EF4-FFF2-40B4-BE49-F238E27FC236}">
                <a16:creationId xmlns:a16="http://schemas.microsoft.com/office/drawing/2014/main" id="{E137FAB9-6E50-716F-766D-9A88E89E68C6}"/>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9E70270A-E9F9-7FF5-6CC6-6548487AE731}"/>
              </a:ext>
            </a:extLst>
          </p:cNvPr>
          <p:cNvSpPr>
            <a:spLocks noGrp="1"/>
          </p:cNvSpPr>
          <p:nvPr>
            <p:ph idx="1"/>
          </p:nvPr>
        </p:nvSpPr>
        <p:spPr/>
        <p:txBody>
          <a:bodyPr/>
          <a:lstStyle/>
          <a:p>
            <a:r>
              <a:rPr lang="en-GB" dirty="0"/>
              <a:t>Responsible to deliver the product at the end of each sprint</a:t>
            </a:r>
          </a:p>
          <a:p>
            <a:r>
              <a:rPr lang="en-GB" dirty="0"/>
              <a:t>Meet customer’s needs</a:t>
            </a:r>
          </a:p>
          <a:p>
            <a:endParaRPr lang="en-GB" dirty="0"/>
          </a:p>
          <a:p>
            <a:pPr marL="0" indent="0">
              <a:buNone/>
            </a:pPr>
            <a:r>
              <a:rPr lang="en-GB" b="1" dirty="0"/>
              <a:t>Members</a:t>
            </a:r>
          </a:p>
          <a:p>
            <a:r>
              <a:rPr lang="en-GB" dirty="0"/>
              <a:t>Developers</a:t>
            </a:r>
          </a:p>
          <a:p>
            <a:r>
              <a:rPr lang="en-GB" dirty="0"/>
              <a:t>Designers</a:t>
            </a:r>
          </a:p>
          <a:p>
            <a:r>
              <a:rPr lang="en-GB" dirty="0"/>
              <a:t>Testers</a:t>
            </a:r>
          </a:p>
          <a:p>
            <a:r>
              <a:rPr lang="en-GB" dirty="0"/>
              <a:t>Quality Assurance (QA)</a:t>
            </a:r>
          </a:p>
        </p:txBody>
      </p:sp>
    </p:spTree>
    <p:extLst>
      <p:ext uri="{BB962C8B-B14F-4D97-AF65-F5344CB8AC3E}">
        <p14:creationId xmlns:p14="http://schemas.microsoft.com/office/powerpoint/2010/main" val="6174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4DD0-0CD4-E0A6-9DA3-6854BE377138}"/>
              </a:ext>
            </a:extLst>
          </p:cNvPr>
          <p:cNvSpPr>
            <a:spLocks noGrp="1"/>
          </p:cNvSpPr>
          <p:nvPr>
            <p:ph type="title"/>
          </p:nvPr>
        </p:nvSpPr>
        <p:spPr/>
        <p:txBody>
          <a:bodyPr/>
          <a:lstStyle/>
          <a:p>
            <a:r>
              <a:rPr lang="en-GB" dirty="0" err="1"/>
              <a:t>Stackholder</a:t>
            </a:r>
            <a:endParaRPr lang="en-GB" dirty="0"/>
          </a:p>
        </p:txBody>
      </p:sp>
      <p:sp>
        <p:nvSpPr>
          <p:cNvPr id="3" name="Text Placeholder 2">
            <a:extLst>
              <a:ext uri="{FF2B5EF4-FFF2-40B4-BE49-F238E27FC236}">
                <a16:creationId xmlns:a16="http://schemas.microsoft.com/office/drawing/2014/main" id="{DF7D6D58-63EB-A182-DE5C-08A515835F7F}"/>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13F1AF10-C1A0-5519-1A78-CC279B6F25D4}"/>
              </a:ext>
            </a:extLst>
          </p:cNvPr>
          <p:cNvSpPr>
            <a:spLocks noGrp="1"/>
          </p:cNvSpPr>
          <p:nvPr>
            <p:ph idx="1"/>
          </p:nvPr>
        </p:nvSpPr>
        <p:spPr/>
        <p:txBody>
          <a:bodyPr/>
          <a:lstStyle/>
          <a:p>
            <a:r>
              <a:rPr lang="en-GB" dirty="0"/>
              <a:t>Internal or external clients</a:t>
            </a:r>
          </a:p>
          <a:p>
            <a:r>
              <a:rPr lang="en-GB" dirty="0"/>
              <a:t>Guide how to deal with issues</a:t>
            </a:r>
          </a:p>
        </p:txBody>
      </p:sp>
    </p:spTree>
    <p:extLst>
      <p:ext uri="{BB962C8B-B14F-4D97-AF65-F5344CB8AC3E}">
        <p14:creationId xmlns:p14="http://schemas.microsoft.com/office/powerpoint/2010/main" val="226574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8053-AB65-C8A8-5050-2A37FE980D15}"/>
              </a:ext>
            </a:extLst>
          </p:cNvPr>
          <p:cNvSpPr>
            <a:spLocks noGrp="1"/>
          </p:cNvSpPr>
          <p:nvPr>
            <p:ph type="title"/>
          </p:nvPr>
        </p:nvSpPr>
        <p:spPr/>
        <p:txBody>
          <a:bodyPr/>
          <a:lstStyle/>
          <a:p>
            <a:r>
              <a:rPr lang="en-GB" dirty="0"/>
              <a:t>Agile Key Concepts</a:t>
            </a:r>
          </a:p>
        </p:txBody>
      </p:sp>
      <p:sp>
        <p:nvSpPr>
          <p:cNvPr id="3" name="Text Placeholder 2">
            <a:extLst>
              <a:ext uri="{FF2B5EF4-FFF2-40B4-BE49-F238E27FC236}">
                <a16:creationId xmlns:a16="http://schemas.microsoft.com/office/drawing/2014/main" id="{FE5C4530-AF50-786A-D52C-671EC1258E50}"/>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D65E8655-0D5B-CFCD-44C2-2C716BE9948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3250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5" descr="Waterfalls by lake">
            <a:extLst>
              <a:ext uri="{FF2B5EF4-FFF2-40B4-BE49-F238E27FC236}">
                <a16:creationId xmlns:a16="http://schemas.microsoft.com/office/drawing/2014/main" id="{C36203EC-EFBD-200F-E456-ABEC00B467D6}"/>
              </a:ext>
            </a:extLst>
          </p:cNvPr>
          <p:cNvPicPr>
            <a:picLocks noGrp="1" noRot="1" noChangeAspect="1" noMove="1" noResize="1" noEditPoints="1" noAdjustHandles="1" noChangeArrowheads="1" noChangeShapeType="1" noCrop="1"/>
          </p:cNvPicPr>
          <p:nvPr/>
        </p:nvPicPr>
        <p:blipFill rotWithShape="1">
          <a:blip r:embed="rId2"/>
          <a:srcRect l="4974" r="909" b="-1"/>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7299BB-53B1-A3CF-E54C-412D9EBD9B5B}"/>
              </a:ext>
            </a:extLst>
          </p:cNvPr>
          <p:cNvSpPr>
            <a:spLocks noGrp="1" noRot="1" noMove="1" noResize="1" noEditPoints="1" noAdjustHandles="1" noChangeArrowheads="1" noChangeShapeType="1"/>
          </p:cNvSpPr>
          <p:nvPr>
            <p:ph type="title"/>
          </p:nvPr>
        </p:nvSpPr>
        <p:spPr>
          <a:xfrm>
            <a:off x="838200" y="365125"/>
            <a:ext cx="3822189" cy="1899912"/>
          </a:xfrm>
        </p:spPr>
        <p:txBody>
          <a:bodyPr vert="horz" lIns="91440" tIns="45720" rIns="91440" bIns="45720" rtlCol="0" anchor="ctr">
            <a:normAutofit/>
          </a:bodyPr>
          <a:lstStyle/>
          <a:p>
            <a:r>
              <a:rPr lang="en-US" sz="4000"/>
              <a:t>Waterfall</a:t>
            </a:r>
          </a:p>
        </p:txBody>
      </p:sp>
      <p:sp>
        <p:nvSpPr>
          <p:cNvPr id="4" name="Content Placeholder 3">
            <a:extLst>
              <a:ext uri="{FF2B5EF4-FFF2-40B4-BE49-F238E27FC236}">
                <a16:creationId xmlns:a16="http://schemas.microsoft.com/office/drawing/2014/main" id="{5D1E8768-39CB-FB10-8245-6B7134904DC6}"/>
              </a:ext>
            </a:extLst>
          </p:cNvPr>
          <p:cNvSpPr>
            <a:spLocks noGrp="1" noRot="1" noMove="1" noResize="1" noEditPoints="1" noAdjustHandles="1" noChangeArrowheads="1" noChangeShapeType="1"/>
          </p:cNvSpPr>
          <p:nvPr>
            <p:ph idx="1"/>
          </p:nvPr>
        </p:nvSpPr>
        <p:spPr>
          <a:xfrm>
            <a:off x="838200" y="2434201"/>
            <a:ext cx="3822189" cy="3742762"/>
          </a:xfrm>
        </p:spPr>
        <p:txBody>
          <a:bodyPr vert="horz" lIns="91440" tIns="45720" rIns="91440" bIns="45720" rtlCol="0">
            <a:normAutofit/>
          </a:bodyPr>
          <a:lstStyle/>
          <a:p>
            <a:r>
              <a:rPr lang="en-US" sz="2000" dirty="0"/>
              <a:t>Published in 1970s</a:t>
            </a:r>
          </a:p>
          <a:p>
            <a:r>
              <a:rPr lang="en-US" sz="2000" dirty="0"/>
              <a:t>Software Development Process</a:t>
            </a:r>
          </a:p>
          <a:p>
            <a:r>
              <a:rPr lang="en-US" sz="2000" dirty="0"/>
              <a:t>Sequential Software Development Life Cycle</a:t>
            </a:r>
          </a:p>
          <a:p>
            <a:endParaRPr lang="en-US" sz="2000" dirty="0"/>
          </a:p>
        </p:txBody>
      </p:sp>
    </p:spTree>
    <p:extLst>
      <p:ext uri="{BB962C8B-B14F-4D97-AF65-F5344CB8AC3E}">
        <p14:creationId xmlns:p14="http://schemas.microsoft.com/office/powerpoint/2010/main" val="379912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9DEA-DBE4-2A20-1A7C-F568F270B04F}"/>
              </a:ext>
            </a:extLst>
          </p:cNvPr>
          <p:cNvSpPr>
            <a:spLocks noGrp="1"/>
          </p:cNvSpPr>
          <p:nvPr>
            <p:ph type="title"/>
          </p:nvPr>
        </p:nvSpPr>
        <p:spPr/>
        <p:txBody>
          <a:bodyPr/>
          <a:lstStyle/>
          <a:p>
            <a:r>
              <a:rPr lang="en-GB" dirty="0"/>
              <a:t>User story</a:t>
            </a:r>
          </a:p>
        </p:txBody>
      </p:sp>
      <p:sp>
        <p:nvSpPr>
          <p:cNvPr id="3" name="Text Placeholder 2">
            <a:extLst>
              <a:ext uri="{FF2B5EF4-FFF2-40B4-BE49-F238E27FC236}">
                <a16:creationId xmlns:a16="http://schemas.microsoft.com/office/drawing/2014/main" id="{BCCC3164-3BEE-AE63-F0C1-D6307137F847}"/>
              </a:ext>
            </a:extLst>
          </p:cNvPr>
          <p:cNvSpPr>
            <a:spLocks noGrp="1"/>
          </p:cNvSpPr>
          <p:nvPr>
            <p:ph type="body" sz="quarter" idx="13"/>
          </p:nvPr>
        </p:nvSpPr>
        <p:spPr/>
        <p:txBody>
          <a:bodyPr/>
          <a:lstStyle/>
          <a:p>
            <a:endParaRPr lang="en-GB"/>
          </a:p>
        </p:txBody>
      </p:sp>
      <p:graphicFrame>
        <p:nvGraphicFramePr>
          <p:cNvPr id="5" name="Content Placeholder 4">
            <a:extLst>
              <a:ext uri="{FF2B5EF4-FFF2-40B4-BE49-F238E27FC236}">
                <a16:creationId xmlns:a16="http://schemas.microsoft.com/office/drawing/2014/main" id="{A8F8B2CE-6E10-45D5-085A-87B72000E6E1}"/>
              </a:ext>
            </a:extLst>
          </p:cNvPr>
          <p:cNvGraphicFramePr>
            <a:graphicFrameLocks noGrp="1"/>
          </p:cNvGraphicFramePr>
          <p:nvPr>
            <p:ph idx="1"/>
            <p:extLst>
              <p:ext uri="{D42A27DB-BD31-4B8C-83A1-F6EECF244321}">
                <p14:modId xmlns:p14="http://schemas.microsoft.com/office/powerpoint/2010/main" val="2357277003"/>
              </p:ext>
            </p:extLst>
          </p:nvPr>
        </p:nvGraphicFramePr>
        <p:xfrm>
          <a:off x="3960298" y="1828800"/>
          <a:ext cx="7690365" cy="3981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892499D-8E26-2556-1487-2E09551D9795}"/>
              </a:ext>
            </a:extLst>
          </p:cNvPr>
          <p:cNvSpPr txBox="1"/>
          <p:nvPr/>
        </p:nvSpPr>
        <p:spPr>
          <a:xfrm>
            <a:off x="540070" y="2106272"/>
            <a:ext cx="3224736" cy="3139321"/>
          </a:xfrm>
          <a:prstGeom prst="rect">
            <a:avLst/>
          </a:prstGeom>
          <a:noFill/>
        </p:spPr>
        <p:txBody>
          <a:bodyPr wrap="square" rtlCol="0">
            <a:spAutoFit/>
          </a:bodyPr>
          <a:lstStyle/>
          <a:p>
            <a:pPr marL="285750" indent="-285750">
              <a:buFont typeface="Arial" panose="020B0604020202020204" pitchFamily="34" charset="0"/>
              <a:buChar char="•"/>
            </a:pPr>
            <a:r>
              <a:rPr lang="en-GB" dirty="0"/>
              <a:t>Work divided into functional increments called “user stories”</a:t>
            </a:r>
          </a:p>
          <a:p>
            <a:pPr marL="285750" indent="-285750">
              <a:buFont typeface="Arial" panose="020B0604020202020204" pitchFamily="34" charset="0"/>
              <a:buChar char="•"/>
            </a:pPr>
            <a:r>
              <a:rPr lang="en-GB" dirty="0"/>
              <a:t>Short description of a feature from the perspective of the person who desires the new capability</a:t>
            </a:r>
          </a:p>
          <a:p>
            <a:pPr marL="285750" indent="-285750">
              <a:buFont typeface="Arial" panose="020B0604020202020204" pitchFamily="34" charset="0"/>
              <a:buChar char="•"/>
            </a:pPr>
            <a:r>
              <a:rPr lang="en-GB" dirty="0"/>
              <a:t>User story should be potentially shippable</a:t>
            </a:r>
          </a:p>
          <a:p>
            <a:pPr marL="285750" indent="-285750">
              <a:buFont typeface="Arial" panose="020B0604020202020204" pitchFamily="34" charset="0"/>
              <a:buChar char="•"/>
            </a:pPr>
            <a:r>
              <a:rPr lang="en-GB" dirty="0"/>
              <a:t>Size of a user story is measured in story points</a:t>
            </a:r>
          </a:p>
        </p:txBody>
      </p:sp>
      <p:sp>
        <p:nvSpPr>
          <p:cNvPr id="4" name="TextBox 3">
            <a:extLst>
              <a:ext uri="{FF2B5EF4-FFF2-40B4-BE49-F238E27FC236}">
                <a16:creationId xmlns:a16="http://schemas.microsoft.com/office/drawing/2014/main" id="{C2B2CD6C-CEDD-6413-B9A8-BFFB1CF5D697}"/>
              </a:ext>
            </a:extLst>
          </p:cNvPr>
          <p:cNvSpPr txBox="1"/>
          <p:nvPr/>
        </p:nvSpPr>
        <p:spPr>
          <a:xfrm>
            <a:off x="540070" y="5502670"/>
            <a:ext cx="11110593" cy="923330"/>
          </a:xfrm>
          <a:prstGeom prst="rect">
            <a:avLst/>
          </a:prstGeom>
          <a:noFill/>
        </p:spPr>
        <p:txBody>
          <a:bodyPr wrap="square" rtlCol="0">
            <a:spAutoFit/>
          </a:bodyPr>
          <a:lstStyle/>
          <a:p>
            <a:r>
              <a:rPr lang="en-GB"/>
              <a:t>In software development, the goal is often a new product feature targeting the end user and the reason is the benefit that the user sees in the targeted product. Feature user story typically follow a simple template, which you can see below.</a:t>
            </a:r>
            <a:endParaRPr lang="en-GB" dirty="0"/>
          </a:p>
        </p:txBody>
      </p:sp>
    </p:spTree>
    <p:extLst>
      <p:ext uri="{BB962C8B-B14F-4D97-AF65-F5344CB8AC3E}">
        <p14:creationId xmlns:p14="http://schemas.microsoft.com/office/powerpoint/2010/main" val="370183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667A-DAEE-78FF-6130-D81B62F86B26}"/>
              </a:ext>
            </a:extLst>
          </p:cNvPr>
          <p:cNvSpPr>
            <a:spLocks noGrp="1"/>
          </p:cNvSpPr>
          <p:nvPr>
            <p:ph type="title"/>
          </p:nvPr>
        </p:nvSpPr>
        <p:spPr/>
        <p:txBody>
          <a:bodyPr/>
          <a:lstStyle/>
          <a:p>
            <a:r>
              <a:rPr lang="en-GB" dirty="0"/>
              <a:t>User story structure</a:t>
            </a:r>
          </a:p>
        </p:txBody>
      </p:sp>
      <p:sp>
        <p:nvSpPr>
          <p:cNvPr id="3" name="Text Placeholder 2">
            <a:extLst>
              <a:ext uri="{FF2B5EF4-FFF2-40B4-BE49-F238E27FC236}">
                <a16:creationId xmlns:a16="http://schemas.microsoft.com/office/drawing/2014/main" id="{946E3F58-3E15-CE7B-EF97-AE8C9BC59B22}"/>
              </a:ext>
            </a:extLst>
          </p:cNvPr>
          <p:cNvSpPr>
            <a:spLocks noGrp="1"/>
          </p:cNvSpPr>
          <p:nvPr>
            <p:ph type="body" sz="quarter" idx="13"/>
          </p:nvPr>
        </p:nvSpPr>
        <p:spPr/>
        <p:txBody>
          <a:bodyPr/>
          <a:lstStyle/>
          <a:p>
            <a:endParaRPr lang="en-GB" dirty="0"/>
          </a:p>
        </p:txBody>
      </p:sp>
      <p:sp>
        <p:nvSpPr>
          <p:cNvPr id="4" name="Content Placeholder 3">
            <a:extLst>
              <a:ext uri="{FF2B5EF4-FFF2-40B4-BE49-F238E27FC236}">
                <a16:creationId xmlns:a16="http://schemas.microsoft.com/office/drawing/2014/main" id="{FAAD24A0-8301-D56F-0A1A-8287DA2CB52F}"/>
              </a:ext>
            </a:extLst>
          </p:cNvPr>
          <p:cNvSpPr>
            <a:spLocks noGrp="1"/>
          </p:cNvSpPr>
          <p:nvPr>
            <p:ph idx="1"/>
          </p:nvPr>
        </p:nvSpPr>
        <p:spPr/>
        <p:txBody>
          <a:bodyPr/>
          <a:lstStyle/>
          <a:p>
            <a:r>
              <a:rPr lang="en-GB" dirty="0"/>
              <a:t>Role</a:t>
            </a:r>
          </a:p>
          <a:p>
            <a:r>
              <a:rPr lang="en-GB" dirty="0"/>
              <a:t>Action/Goal</a:t>
            </a:r>
          </a:p>
          <a:p>
            <a:r>
              <a:rPr lang="en-GB" dirty="0"/>
              <a:t>Benefit</a:t>
            </a:r>
          </a:p>
          <a:p>
            <a:r>
              <a:rPr lang="en-GB" dirty="0"/>
              <a:t>Acceptance criteria</a:t>
            </a:r>
          </a:p>
        </p:txBody>
      </p:sp>
    </p:spTree>
    <p:extLst>
      <p:ext uri="{BB962C8B-B14F-4D97-AF65-F5344CB8AC3E}">
        <p14:creationId xmlns:p14="http://schemas.microsoft.com/office/powerpoint/2010/main" val="2129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FDD4-AD57-42EB-2FB8-948E82AF76FE}"/>
              </a:ext>
            </a:extLst>
          </p:cNvPr>
          <p:cNvSpPr>
            <a:spLocks noGrp="1"/>
          </p:cNvSpPr>
          <p:nvPr>
            <p:ph type="title"/>
          </p:nvPr>
        </p:nvSpPr>
        <p:spPr/>
        <p:txBody>
          <a:bodyPr/>
          <a:lstStyle/>
          <a:p>
            <a:r>
              <a:rPr lang="en-GB" dirty="0"/>
              <a:t>User story structure</a:t>
            </a:r>
          </a:p>
        </p:txBody>
      </p:sp>
      <p:sp>
        <p:nvSpPr>
          <p:cNvPr id="3" name="Text Placeholder 2">
            <a:extLst>
              <a:ext uri="{FF2B5EF4-FFF2-40B4-BE49-F238E27FC236}">
                <a16:creationId xmlns:a16="http://schemas.microsoft.com/office/drawing/2014/main" id="{72BF8065-938B-78ED-AFAB-2CC6B64F01D3}"/>
              </a:ext>
            </a:extLst>
          </p:cNvPr>
          <p:cNvSpPr>
            <a:spLocks noGrp="1"/>
          </p:cNvSpPr>
          <p:nvPr>
            <p:ph type="body" sz="quarter" idx="13"/>
          </p:nvPr>
        </p:nvSpPr>
        <p:spPr/>
        <p:txBody>
          <a:bodyPr/>
          <a:lstStyle/>
          <a:p>
            <a:endParaRPr lang="en-GB"/>
          </a:p>
        </p:txBody>
      </p:sp>
      <p:pic>
        <p:nvPicPr>
          <p:cNvPr id="6" name="Content Placeholder 5" descr="Timeline&#10;&#10;Description automatically generated">
            <a:extLst>
              <a:ext uri="{FF2B5EF4-FFF2-40B4-BE49-F238E27FC236}">
                <a16:creationId xmlns:a16="http://schemas.microsoft.com/office/drawing/2014/main" id="{D8B3A824-4F42-7DA5-1152-43D3DFF4E9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790" y="1829500"/>
            <a:ext cx="7874230" cy="4396042"/>
          </a:xfrm>
        </p:spPr>
      </p:pic>
    </p:spTree>
    <p:extLst>
      <p:ext uri="{BB962C8B-B14F-4D97-AF65-F5344CB8AC3E}">
        <p14:creationId xmlns:p14="http://schemas.microsoft.com/office/powerpoint/2010/main" val="34525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64B8-38B8-231C-F8AF-68F9F5418C9C}"/>
              </a:ext>
            </a:extLst>
          </p:cNvPr>
          <p:cNvSpPr>
            <a:spLocks noGrp="1"/>
          </p:cNvSpPr>
          <p:nvPr>
            <p:ph type="title"/>
          </p:nvPr>
        </p:nvSpPr>
        <p:spPr/>
        <p:txBody>
          <a:bodyPr/>
          <a:lstStyle/>
          <a:p>
            <a:r>
              <a:rPr lang="en-GB" dirty="0"/>
              <a:t>Role</a:t>
            </a:r>
          </a:p>
        </p:txBody>
      </p:sp>
      <p:sp>
        <p:nvSpPr>
          <p:cNvPr id="3" name="Text Placeholder 2">
            <a:extLst>
              <a:ext uri="{FF2B5EF4-FFF2-40B4-BE49-F238E27FC236}">
                <a16:creationId xmlns:a16="http://schemas.microsoft.com/office/drawing/2014/main" id="{AD9A889E-2466-F6FF-E485-4157AE45D0E7}"/>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F248635F-7455-E4D1-0FB8-AE934408DEC2}"/>
              </a:ext>
            </a:extLst>
          </p:cNvPr>
          <p:cNvSpPr>
            <a:spLocks noGrp="1"/>
          </p:cNvSpPr>
          <p:nvPr>
            <p:ph idx="1"/>
          </p:nvPr>
        </p:nvSpPr>
        <p:spPr>
          <a:xfrm>
            <a:off x="540070" y="1512000"/>
            <a:ext cx="11111046" cy="1057029"/>
          </a:xfrm>
        </p:spPr>
        <p:txBody>
          <a:bodyPr>
            <a:normAutofit fontScale="92500" lnSpcReduction="10000"/>
          </a:bodyPr>
          <a:lstStyle/>
          <a:p>
            <a:pPr marL="0" indent="0" algn="ctr">
              <a:buNone/>
            </a:pPr>
            <a:r>
              <a:rPr lang="en-GB" sz="3600" dirty="0"/>
              <a:t>As a </a:t>
            </a:r>
            <a:r>
              <a:rPr lang="en-GB" sz="3600" dirty="0">
                <a:solidFill>
                  <a:schemeClr val="accent2">
                    <a:lumMod val="75000"/>
                  </a:schemeClr>
                </a:solidFill>
              </a:rPr>
              <a:t>ROLE</a:t>
            </a:r>
            <a:r>
              <a:rPr lang="en-GB" sz="3600" dirty="0"/>
              <a:t>, I want to </a:t>
            </a:r>
            <a:r>
              <a:rPr lang="en-GB" sz="3600" dirty="0">
                <a:solidFill>
                  <a:schemeClr val="accent2">
                    <a:lumMod val="75000"/>
                  </a:schemeClr>
                </a:solidFill>
              </a:rPr>
              <a:t>ACTION</a:t>
            </a:r>
          </a:p>
          <a:p>
            <a:pPr marL="0" indent="0" algn="ctr">
              <a:buNone/>
            </a:pPr>
            <a:r>
              <a:rPr lang="en-GB" sz="3600" dirty="0"/>
              <a:t>As a </a:t>
            </a:r>
            <a:r>
              <a:rPr lang="en-GB" sz="3600" dirty="0">
                <a:solidFill>
                  <a:schemeClr val="accent2">
                    <a:lumMod val="75000"/>
                  </a:schemeClr>
                </a:solidFill>
              </a:rPr>
              <a:t>ROLE</a:t>
            </a:r>
            <a:r>
              <a:rPr lang="en-GB" sz="3600" dirty="0"/>
              <a:t>, I want to </a:t>
            </a:r>
            <a:r>
              <a:rPr lang="en-GB" sz="3600" dirty="0">
                <a:solidFill>
                  <a:schemeClr val="accent2">
                    <a:lumMod val="75000"/>
                  </a:schemeClr>
                </a:solidFill>
              </a:rPr>
              <a:t>BENEFIT</a:t>
            </a:r>
          </a:p>
        </p:txBody>
      </p:sp>
      <p:sp>
        <p:nvSpPr>
          <p:cNvPr id="5" name="Content Placeholder 3">
            <a:extLst>
              <a:ext uri="{FF2B5EF4-FFF2-40B4-BE49-F238E27FC236}">
                <a16:creationId xmlns:a16="http://schemas.microsoft.com/office/drawing/2014/main" id="{364CE902-85EE-93FF-BD28-859DFAFC2997}"/>
              </a:ext>
            </a:extLst>
          </p:cNvPr>
          <p:cNvSpPr txBox="1">
            <a:spLocks/>
          </p:cNvSpPr>
          <p:nvPr/>
        </p:nvSpPr>
        <p:spPr bwMode="gray">
          <a:xfrm>
            <a:off x="540070" y="3184634"/>
            <a:ext cx="11111046" cy="2625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user should be an actual human who interacts with the system</a:t>
            </a:r>
          </a:p>
          <a:p>
            <a:r>
              <a:rPr lang="en-GB" dirty="0"/>
              <a:t>The development team is NOT a user</a:t>
            </a:r>
          </a:p>
          <a:p>
            <a:endParaRPr lang="en-GB" dirty="0"/>
          </a:p>
        </p:txBody>
      </p:sp>
    </p:spTree>
    <p:extLst>
      <p:ext uri="{BB962C8B-B14F-4D97-AF65-F5344CB8AC3E}">
        <p14:creationId xmlns:p14="http://schemas.microsoft.com/office/powerpoint/2010/main" val="92961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64B8-38B8-231C-F8AF-68F9F5418C9C}"/>
              </a:ext>
            </a:extLst>
          </p:cNvPr>
          <p:cNvSpPr>
            <a:spLocks noGrp="1"/>
          </p:cNvSpPr>
          <p:nvPr>
            <p:ph type="title"/>
          </p:nvPr>
        </p:nvSpPr>
        <p:spPr/>
        <p:txBody>
          <a:bodyPr/>
          <a:lstStyle/>
          <a:p>
            <a:r>
              <a:rPr lang="en-GB" dirty="0"/>
              <a:t>Action</a:t>
            </a:r>
          </a:p>
        </p:txBody>
      </p:sp>
      <p:sp>
        <p:nvSpPr>
          <p:cNvPr id="3" name="Text Placeholder 2">
            <a:extLst>
              <a:ext uri="{FF2B5EF4-FFF2-40B4-BE49-F238E27FC236}">
                <a16:creationId xmlns:a16="http://schemas.microsoft.com/office/drawing/2014/main" id="{AD9A889E-2466-F6FF-E485-4157AE45D0E7}"/>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F248635F-7455-E4D1-0FB8-AE934408DEC2}"/>
              </a:ext>
            </a:extLst>
          </p:cNvPr>
          <p:cNvSpPr>
            <a:spLocks noGrp="1"/>
          </p:cNvSpPr>
          <p:nvPr>
            <p:ph idx="1"/>
          </p:nvPr>
        </p:nvSpPr>
        <p:spPr>
          <a:xfrm>
            <a:off x="540070" y="1512000"/>
            <a:ext cx="11111046" cy="1057029"/>
          </a:xfrm>
        </p:spPr>
        <p:txBody>
          <a:bodyPr>
            <a:normAutofit fontScale="92500" lnSpcReduction="10000"/>
          </a:bodyPr>
          <a:lstStyle/>
          <a:p>
            <a:pPr marL="0" indent="0" algn="ctr">
              <a:buNone/>
            </a:pPr>
            <a:r>
              <a:rPr lang="en-GB" sz="3600" dirty="0"/>
              <a:t>As a </a:t>
            </a:r>
            <a:r>
              <a:rPr lang="en-GB" sz="3600" dirty="0">
                <a:solidFill>
                  <a:schemeClr val="accent2">
                    <a:lumMod val="75000"/>
                  </a:schemeClr>
                </a:solidFill>
              </a:rPr>
              <a:t>ROLE</a:t>
            </a:r>
            <a:r>
              <a:rPr lang="en-GB" sz="3600" dirty="0"/>
              <a:t>, I want to </a:t>
            </a:r>
            <a:r>
              <a:rPr lang="en-GB" sz="3600" dirty="0">
                <a:solidFill>
                  <a:schemeClr val="accent2">
                    <a:lumMod val="75000"/>
                  </a:schemeClr>
                </a:solidFill>
              </a:rPr>
              <a:t>ACTION</a:t>
            </a:r>
          </a:p>
          <a:p>
            <a:pPr marL="0" indent="0" algn="ctr">
              <a:buNone/>
            </a:pPr>
            <a:r>
              <a:rPr lang="en-GB" sz="3600" dirty="0"/>
              <a:t>As a </a:t>
            </a:r>
            <a:r>
              <a:rPr lang="en-GB" sz="3600" dirty="0">
                <a:solidFill>
                  <a:schemeClr val="accent2">
                    <a:lumMod val="75000"/>
                  </a:schemeClr>
                </a:solidFill>
              </a:rPr>
              <a:t>ROLE</a:t>
            </a:r>
            <a:r>
              <a:rPr lang="en-GB" sz="3600" dirty="0"/>
              <a:t>, I want to </a:t>
            </a:r>
            <a:r>
              <a:rPr lang="en-GB" sz="3600" dirty="0">
                <a:solidFill>
                  <a:schemeClr val="accent2">
                    <a:lumMod val="75000"/>
                  </a:schemeClr>
                </a:solidFill>
              </a:rPr>
              <a:t>BENEFIT</a:t>
            </a:r>
          </a:p>
        </p:txBody>
      </p:sp>
      <p:sp>
        <p:nvSpPr>
          <p:cNvPr id="5" name="Content Placeholder 3">
            <a:extLst>
              <a:ext uri="{FF2B5EF4-FFF2-40B4-BE49-F238E27FC236}">
                <a16:creationId xmlns:a16="http://schemas.microsoft.com/office/drawing/2014/main" id="{364CE902-85EE-93FF-BD28-859DFAFC2997}"/>
              </a:ext>
            </a:extLst>
          </p:cNvPr>
          <p:cNvSpPr txBox="1">
            <a:spLocks/>
          </p:cNvSpPr>
          <p:nvPr/>
        </p:nvSpPr>
        <p:spPr bwMode="gray">
          <a:xfrm>
            <a:off x="540070" y="3184634"/>
            <a:ext cx="11111046" cy="2625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Describe the behaviour of the system</a:t>
            </a:r>
          </a:p>
          <a:p>
            <a:r>
              <a:rPr lang="en-GB" dirty="0"/>
              <a:t>Describe the intent of the user story (not the feature)</a:t>
            </a:r>
          </a:p>
          <a:p>
            <a:r>
              <a:rPr lang="en-GB" dirty="0"/>
              <a:t>Unique for each user story</a:t>
            </a:r>
          </a:p>
          <a:p>
            <a:endParaRPr lang="en-GB" dirty="0"/>
          </a:p>
        </p:txBody>
      </p:sp>
    </p:spTree>
    <p:extLst>
      <p:ext uri="{BB962C8B-B14F-4D97-AF65-F5344CB8AC3E}">
        <p14:creationId xmlns:p14="http://schemas.microsoft.com/office/powerpoint/2010/main" val="122581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64B8-38B8-231C-F8AF-68F9F5418C9C}"/>
              </a:ext>
            </a:extLst>
          </p:cNvPr>
          <p:cNvSpPr>
            <a:spLocks noGrp="1"/>
          </p:cNvSpPr>
          <p:nvPr>
            <p:ph type="title"/>
          </p:nvPr>
        </p:nvSpPr>
        <p:spPr/>
        <p:txBody>
          <a:bodyPr/>
          <a:lstStyle/>
          <a:p>
            <a:r>
              <a:rPr lang="en-GB" dirty="0"/>
              <a:t>Benefit</a:t>
            </a:r>
          </a:p>
        </p:txBody>
      </p:sp>
      <p:sp>
        <p:nvSpPr>
          <p:cNvPr id="3" name="Text Placeholder 2">
            <a:extLst>
              <a:ext uri="{FF2B5EF4-FFF2-40B4-BE49-F238E27FC236}">
                <a16:creationId xmlns:a16="http://schemas.microsoft.com/office/drawing/2014/main" id="{AD9A889E-2466-F6FF-E485-4157AE45D0E7}"/>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F248635F-7455-E4D1-0FB8-AE934408DEC2}"/>
              </a:ext>
            </a:extLst>
          </p:cNvPr>
          <p:cNvSpPr>
            <a:spLocks noGrp="1"/>
          </p:cNvSpPr>
          <p:nvPr>
            <p:ph idx="1"/>
          </p:nvPr>
        </p:nvSpPr>
        <p:spPr>
          <a:xfrm>
            <a:off x="540070" y="1512000"/>
            <a:ext cx="11111046" cy="1057029"/>
          </a:xfrm>
        </p:spPr>
        <p:txBody>
          <a:bodyPr>
            <a:normAutofit fontScale="92500" lnSpcReduction="10000"/>
          </a:bodyPr>
          <a:lstStyle/>
          <a:p>
            <a:pPr marL="0" indent="0" algn="ctr">
              <a:buNone/>
            </a:pPr>
            <a:r>
              <a:rPr lang="en-GB" sz="3600" dirty="0"/>
              <a:t>As a </a:t>
            </a:r>
            <a:r>
              <a:rPr lang="en-GB" sz="3600" dirty="0">
                <a:solidFill>
                  <a:schemeClr val="accent2">
                    <a:lumMod val="75000"/>
                  </a:schemeClr>
                </a:solidFill>
              </a:rPr>
              <a:t>ROLE</a:t>
            </a:r>
            <a:r>
              <a:rPr lang="en-GB" sz="3600" dirty="0"/>
              <a:t>, I want to </a:t>
            </a:r>
            <a:r>
              <a:rPr lang="en-GB" sz="3600" dirty="0">
                <a:solidFill>
                  <a:schemeClr val="accent2">
                    <a:lumMod val="75000"/>
                  </a:schemeClr>
                </a:solidFill>
              </a:rPr>
              <a:t>ACTION</a:t>
            </a:r>
          </a:p>
          <a:p>
            <a:pPr marL="0" indent="0" algn="ctr">
              <a:buNone/>
            </a:pPr>
            <a:r>
              <a:rPr lang="en-GB" sz="3600" dirty="0"/>
              <a:t>As a </a:t>
            </a:r>
            <a:r>
              <a:rPr lang="en-GB" sz="3600" dirty="0">
                <a:solidFill>
                  <a:schemeClr val="accent2">
                    <a:lumMod val="75000"/>
                  </a:schemeClr>
                </a:solidFill>
              </a:rPr>
              <a:t>ROLE</a:t>
            </a:r>
            <a:r>
              <a:rPr lang="en-GB" sz="3600" dirty="0"/>
              <a:t>, I want to </a:t>
            </a:r>
            <a:r>
              <a:rPr lang="en-GB" sz="3600" dirty="0">
                <a:solidFill>
                  <a:schemeClr val="accent2">
                    <a:lumMod val="75000"/>
                  </a:schemeClr>
                </a:solidFill>
              </a:rPr>
              <a:t>BENEFIT</a:t>
            </a:r>
          </a:p>
        </p:txBody>
      </p:sp>
      <p:sp>
        <p:nvSpPr>
          <p:cNvPr id="5" name="Content Placeholder 3">
            <a:extLst>
              <a:ext uri="{FF2B5EF4-FFF2-40B4-BE49-F238E27FC236}">
                <a16:creationId xmlns:a16="http://schemas.microsoft.com/office/drawing/2014/main" id="{364CE902-85EE-93FF-BD28-859DFAFC2997}"/>
              </a:ext>
            </a:extLst>
          </p:cNvPr>
          <p:cNvSpPr txBox="1">
            <a:spLocks/>
          </p:cNvSpPr>
          <p:nvPr/>
        </p:nvSpPr>
        <p:spPr bwMode="gray">
          <a:xfrm>
            <a:off x="540070" y="3184634"/>
            <a:ext cx="11111046" cy="2625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Users immediate desire to do something</a:t>
            </a:r>
          </a:p>
          <a:p>
            <a:r>
              <a:rPr lang="en-GB" dirty="0"/>
              <a:t>Describe the big problem they want to resolve</a:t>
            </a:r>
          </a:p>
          <a:p>
            <a:r>
              <a:rPr lang="en-GB" dirty="0"/>
              <a:t>Real world result</a:t>
            </a:r>
          </a:p>
          <a:p>
            <a:r>
              <a:rPr lang="en-GB" dirty="0"/>
              <a:t>More user stories share the same benefit</a:t>
            </a:r>
          </a:p>
          <a:p>
            <a:endParaRPr lang="en-GB" dirty="0"/>
          </a:p>
        </p:txBody>
      </p:sp>
    </p:spTree>
    <p:extLst>
      <p:ext uri="{BB962C8B-B14F-4D97-AF65-F5344CB8AC3E}">
        <p14:creationId xmlns:p14="http://schemas.microsoft.com/office/powerpoint/2010/main" val="365690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64B8-38B8-231C-F8AF-68F9F5418C9C}"/>
              </a:ext>
            </a:extLst>
          </p:cNvPr>
          <p:cNvSpPr>
            <a:spLocks noGrp="1"/>
          </p:cNvSpPr>
          <p:nvPr>
            <p:ph type="title"/>
          </p:nvPr>
        </p:nvSpPr>
        <p:spPr/>
        <p:txBody>
          <a:bodyPr/>
          <a:lstStyle/>
          <a:p>
            <a:r>
              <a:rPr lang="en-GB" dirty="0"/>
              <a:t>Acceptance criteria</a:t>
            </a:r>
          </a:p>
        </p:txBody>
      </p:sp>
      <p:sp>
        <p:nvSpPr>
          <p:cNvPr id="3" name="Text Placeholder 2">
            <a:extLst>
              <a:ext uri="{FF2B5EF4-FFF2-40B4-BE49-F238E27FC236}">
                <a16:creationId xmlns:a16="http://schemas.microsoft.com/office/drawing/2014/main" id="{AD9A889E-2466-F6FF-E485-4157AE45D0E7}"/>
              </a:ext>
            </a:extLst>
          </p:cNvPr>
          <p:cNvSpPr>
            <a:spLocks noGrp="1"/>
          </p:cNvSpPr>
          <p:nvPr>
            <p:ph type="body" sz="quarter" idx="13"/>
          </p:nvPr>
        </p:nvSpPr>
        <p:spPr/>
        <p:txBody>
          <a:bodyPr/>
          <a:lstStyle/>
          <a:p>
            <a:endParaRPr lang="en-GB"/>
          </a:p>
        </p:txBody>
      </p:sp>
      <p:sp>
        <p:nvSpPr>
          <p:cNvPr id="7" name="Content Placeholder 6">
            <a:extLst>
              <a:ext uri="{FF2B5EF4-FFF2-40B4-BE49-F238E27FC236}">
                <a16:creationId xmlns:a16="http://schemas.microsoft.com/office/drawing/2014/main" id="{DC97B678-14BF-B906-43E8-1DBC63B9972D}"/>
              </a:ext>
            </a:extLst>
          </p:cNvPr>
          <p:cNvSpPr>
            <a:spLocks noGrp="1"/>
          </p:cNvSpPr>
          <p:nvPr>
            <p:ph idx="1"/>
          </p:nvPr>
        </p:nvSpPr>
        <p:spPr>
          <a:xfrm>
            <a:off x="540070" y="1512000"/>
            <a:ext cx="11111046" cy="2605954"/>
          </a:xfrm>
        </p:spPr>
        <p:txBody>
          <a:bodyPr/>
          <a:lstStyle/>
          <a:p>
            <a:r>
              <a:rPr lang="en-GB" dirty="0"/>
              <a:t>Requirement that must be met and the answer must be Yes/No</a:t>
            </a:r>
          </a:p>
          <a:p>
            <a:r>
              <a:rPr lang="en-GB" dirty="0"/>
              <a:t>Must be testable</a:t>
            </a:r>
          </a:p>
          <a:p>
            <a:r>
              <a:rPr lang="en-GB" dirty="0"/>
              <a:t>Should be clear and concise</a:t>
            </a:r>
          </a:p>
          <a:p>
            <a:r>
              <a:rPr lang="en-GB" dirty="0"/>
              <a:t>Everyone must understand</a:t>
            </a:r>
          </a:p>
          <a:p>
            <a:r>
              <a:rPr lang="en-GB" dirty="0"/>
              <a:t>Should provide user perspective</a:t>
            </a:r>
          </a:p>
        </p:txBody>
      </p:sp>
      <p:sp>
        <p:nvSpPr>
          <p:cNvPr id="8" name="Content Placeholder 6">
            <a:extLst>
              <a:ext uri="{FF2B5EF4-FFF2-40B4-BE49-F238E27FC236}">
                <a16:creationId xmlns:a16="http://schemas.microsoft.com/office/drawing/2014/main" id="{EE761C3E-B738-4EDE-55BE-B2138BE681E3}"/>
              </a:ext>
            </a:extLst>
          </p:cNvPr>
          <p:cNvSpPr txBox="1">
            <a:spLocks/>
          </p:cNvSpPr>
          <p:nvPr/>
        </p:nvSpPr>
        <p:spPr bwMode="gray">
          <a:xfrm>
            <a:off x="590520" y="4657954"/>
            <a:ext cx="11111046" cy="560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4000" dirty="0"/>
              <a:t>Acceptance criteria is known as</a:t>
            </a:r>
          </a:p>
          <a:p>
            <a:pPr marL="0" indent="0" algn="ctr">
              <a:buNone/>
            </a:pPr>
            <a:r>
              <a:rPr lang="en-GB" sz="4000" b="1">
                <a:solidFill>
                  <a:schemeClr val="accent6">
                    <a:lumMod val="75000"/>
                  </a:schemeClr>
                </a:solidFill>
              </a:rPr>
              <a:t>Definition of </a:t>
            </a:r>
            <a:r>
              <a:rPr lang="en-GB" sz="4000" b="1" dirty="0">
                <a:solidFill>
                  <a:schemeClr val="accent6">
                    <a:lumMod val="75000"/>
                  </a:schemeClr>
                </a:solidFill>
              </a:rPr>
              <a:t>Done (DoD)</a:t>
            </a:r>
          </a:p>
        </p:txBody>
      </p:sp>
    </p:spTree>
    <p:extLst>
      <p:ext uri="{BB962C8B-B14F-4D97-AF65-F5344CB8AC3E}">
        <p14:creationId xmlns:p14="http://schemas.microsoft.com/office/powerpoint/2010/main" val="289169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64B8-38B8-231C-F8AF-68F9F5418C9C}"/>
              </a:ext>
            </a:extLst>
          </p:cNvPr>
          <p:cNvSpPr>
            <a:spLocks noGrp="1"/>
          </p:cNvSpPr>
          <p:nvPr>
            <p:ph type="title"/>
          </p:nvPr>
        </p:nvSpPr>
        <p:spPr/>
        <p:txBody>
          <a:bodyPr/>
          <a:lstStyle/>
          <a:p>
            <a:r>
              <a:rPr lang="en-GB" dirty="0"/>
              <a:t>Acceptance criteria: format</a:t>
            </a:r>
          </a:p>
        </p:txBody>
      </p:sp>
      <p:sp>
        <p:nvSpPr>
          <p:cNvPr id="3" name="Text Placeholder 2">
            <a:extLst>
              <a:ext uri="{FF2B5EF4-FFF2-40B4-BE49-F238E27FC236}">
                <a16:creationId xmlns:a16="http://schemas.microsoft.com/office/drawing/2014/main" id="{AD9A889E-2466-F6FF-E485-4157AE45D0E7}"/>
              </a:ext>
            </a:extLst>
          </p:cNvPr>
          <p:cNvSpPr>
            <a:spLocks noGrp="1"/>
          </p:cNvSpPr>
          <p:nvPr>
            <p:ph type="body" sz="quarter" idx="13"/>
          </p:nvPr>
        </p:nvSpPr>
        <p:spPr/>
        <p:txBody>
          <a:bodyPr/>
          <a:lstStyle/>
          <a:p>
            <a:endParaRPr lang="en-GB"/>
          </a:p>
        </p:txBody>
      </p:sp>
      <p:sp>
        <p:nvSpPr>
          <p:cNvPr id="7" name="Content Placeholder 6">
            <a:extLst>
              <a:ext uri="{FF2B5EF4-FFF2-40B4-BE49-F238E27FC236}">
                <a16:creationId xmlns:a16="http://schemas.microsoft.com/office/drawing/2014/main" id="{DC97B678-14BF-B906-43E8-1DBC63B9972D}"/>
              </a:ext>
            </a:extLst>
          </p:cNvPr>
          <p:cNvSpPr>
            <a:spLocks noGrp="1"/>
          </p:cNvSpPr>
          <p:nvPr>
            <p:ph idx="1"/>
          </p:nvPr>
        </p:nvSpPr>
        <p:spPr>
          <a:xfrm>
            <a:off x="540070" y="1512000"/>
            <a:ext cx="11111046" cy="1721854"/>
          </a:xfrm>
        </p:spPr>
        <p:txBody>
          <a:bodyPr/>
          <a:lstStyle/>
          <a:p>
            <a:r>
              <a:rPr lang="en-GB" dirty="0"/>
              <a:t>Given</a:t>
            </a:r>
          </a:p>
          <a:p>
            <a:r>
              <a:rPr lang="en-GB" dirty="0"/>
              <a:t>When</a:t>
            </a:r>
          </a:p>
          <a:p>
            <a:r>
              <a:rPr lang="en-GB" dirty="0"/>
              <a:t>Then</a:t>
            </a:r>
          </a:p>
        </p:txBody>
      </p:sp>
      <p:sp>
        <p:nvSpPr>
          <p:cNvPr id="4" name="TextBox 3">
            <a:extLst>
              <a:ext uri="{FF2B5EF4-FFF2-40B4-BE49-F238E27FC236}">
                <a16:creationId xmlns:a16="http://schemas.microsoft.com/office/drawing/2014/main" id="{1641A4EE-3EE8-B9C9-1159-BA7CA7D5C51E}"/>
              </a:ext>
            </a:extLst>
          </p:cNvPr>
          <p:cNvSpPr txBox="1"/>
          <p:nvPr/>
        </p:nvSpPr>
        <p:spPr>
          <a:xfrm>
            <a:off x="594732" y="3516351"/>
            <a:ext cx="11056384" cy="523220"/>
          </a:xfrm>
          <a:prstGeom prst="rect">
            <a:avLst/>
          </a:prstGeom>
          <a:noFill/>
        </p:spPr>
        <p:txBody>
          <a:bodyPr wrap="square" rtlCol="0">
            <a:spAutoFit/>
          </a:bodyPr>
          <a:lstStyle/>
          <a:p>
            <a:pPr algn="ctr"/>
            <a:r>
              <a:rPr lang="en-GB" sz="2800" dirty="0"/>
              <a:t>Given some precondition When I do some action Then I expect some result</a:t>
            </a:r>
          </a:p>
        </p:txBody>
      </p:sp>
    </p:spTree>
    <p:extLst>
      <p:ext uri="{BB962C8B-B14F-4D97-AF65-F5344CB8AC3E}">
        <p14:creationId xmlns:p14="http://schemas.microsoft.com/office/powerpoint/2010/main" val="268330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1C52-9A49-ACB7-1152-0F79E73DDBC2}"/>
              </a:ext>
            </a:extLst>
          </p:cNvPr>
          <p:cNvSpPr>
            <a:spLocks noGrp="1"/>
          </p:cNvSpPr>
          <p:nvPr>
            <p:ph type="title"/>
          </p:nvPr>
        </p:nvSpPr>
        <p:spPr/>
        <p:txBody>
          <a:bodyPr/>
          <a:lstStyle/>
          <a:p>
            <a:r>
              <a:rPr lang="en-GB" dirty="0"/>
              <a:t>Acceptance criteria: who is responsible?</a:t>
            </a:r>
          </a:p>
        </p:txBody>
      </p:sp>
      <p:sp>
        <p:nvSpPr>
          <p:cNvPr id="3" name="Text Placeholder 2">
            <a:extLst>
              <a:ext uri="{FF2B5EF4-FFF2-40B4-BE49-F238E27FC236}">
                <a16:creationId xmlns:a16="http://schemas.microsoft.com/office/drawing/2014/main" id="{7154EDB8-DDA3-83C4-B2A3-99CFB758EA0B}"/>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CA15D6B5-0D7B-0603-FEBA-DE90069957DD}"/>
              </a:ext>
            </a:extLst>
          </p:cNvPr>
          <p:cNvSpPr>
            <a:spLocks noGrp="1"/>
          </p:cNvSpPr>
          <p:nvPr>
            <p:ph idx="1"/>
          </p:nvPr>
        </p:nvSpPr>
        <p:spPr/>
        <p:txBody>
          <a:bodyPr/>
          <a:lstStyle/>
          <a:p>
            <a:r>
              <a:rPr lang="en-GB" dirty="0"/>
              <a:t>Usually the product owner</a:t>
            </a:r>
          </a:p>
          <a:p>
            <a:r>
              <a:rPr lang="en-GB" dirty="0"/>
              <a:t>Team members can help writing the content of the user story</a:t>
            </a:r>
          </a:p>
          <a:p>
            <a:r>
              <a:rPr lang="en-GB" dirty="0"/>
              <a:t>Accept input from stakeholders</a:t>
            </a:r>
          </a:p>
          <a:p>
            <a:r>
              <a:rPr lang="en-GB" dirty="0"/>
              <a:t>Must be written before development begins</a:t>
            </a:r>
          </a:p>
        </p:txBody>
      </p:sp>
    </p:spTree>
    <p:extLst>
      <p:ext uri="{BB962C8B-B14F-4D97-AF65-F5344CB8AC3E}">
        <p14:creationId xmlns:p14="http://schemas.microsoft.com/office/powerpoint/2010/main" val="339687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02DC-2F5D-E658-9526-3A11529A12BA}"/>
              </a:ext>
            </a:extLst>
          </p:cNvPr>
          <p:cNvSpPr>
            <a:spLocks noGrp="1"/>
          </p:cNvSpPr>
          <p:nvPr>
            <p:ph type="title"/>
          </p:nvPr>
        </p:nvSpPr>
        <p:spPr/>
        <p:txBody>
          <a:bodyPr/>
          <a:lstStyle/>
          <a:p>
            <a:r>
              <a:rPr lang="en-GB" dirty="0"/>
              <a:t>INVEST</a:t>
            </a:r>
          </a:p>
        </p:txBody>
      </p:sp>
      <p:sp>
        <p:nvSpPr>
          <p:cNvPr id="3" name="Text Placeholder 2">
            <a:extLst>
              <a:ext uri="{FF2B5EF4-FFF2-40B4-BE49-F238E27FC236}">
                <a16:creationId xmlns:a16="http://schemas.microsoft.com/office/drawing/2014/main" id="{B54F0211-67B9-E845-D019-39ECAF356A9F}"/>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CD8682AB-6072-E7E9-32DD-183F58186E3E}"/>
              </a:ext>
            </a:extLst>
          </p:cNvPr>
          <p:cNvSpPr>
            <a:spLocks noGrp="1"/>
          </p:cNvSpPr>
          <p:nvPr>
            <p:ph idx="1"/>
          </p:nvPr>
        </p:nvSpPr>
        <p:spPr/>
        <p:txBody>
          <a:bodyPr/>
          <a:lstStyle/>
          <a:p>
            <a:r>
              <a:rPr lang="en-GB" dirty="0"/>
              <a:t>Independent (of all others)</a:t>
            </a:r>
          </a:p>
          <a:p>
            <a:r>
              <a:rPr lang="en-GB" dirty="0"/>
              <a:t>Negotiable (not a specific contract for features)</a:t>
            </a:r>
          </a:p>
          <a:p>
            <a:r>
              <a:rPr lang="en-GB" dirty="0"/>
              <a:t>Valuable</a:t>
            </a:r>
          </a:p>
          <a:p>
            <a:r>
              <a:rPr lang="en-GB" dirty="0"/>
              <a:t>Estimable (to a good approximation)</a:t>
            </a:r>
          </a:p>
          <a:p>
            <a:r>
              <a:rPr lang="en-GB" dirty="0"/>
              <a:t>Small (so as to fit within an iteration)</a:t>
            </a:r>
          </a:p>
          <a:p>
            <a:r>
              <a:rPr lang="en-GB" dirty="0"/>
              <a:t>Testable (in principle, even if there isn’t a test for it yet)</a:t>
            </a:r>
          </a:p>
        </p:txBody>
      </p:sp>
    </p:spTree>
    <p:extLst>
      <p:ext uri="{BB962C8B-B14F-4D97-AF65-F5344CB8AC3E}">
        <p14:creationId xmlns:p14="http://schemas.microsoft.com/office/powerpoint/2010/main" val="31621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48EF-6B5F-A6DD-903C-C65DD529DE68}"/>
              </a:ext>
            </a:extLst>
          </p:cNvPr>
          <p:cNvSpPr>
            <a:spLocks noGrp="1"/>
          </p:cNvSpPr>
          <p:nvPr>
            <p:ph type="title"/>
          </p:nvPr>
        </p:nvSpPr>
        <p:spPr/>
        <p:txBody>
          <a:bodyPr/>
          <a:lstStyle/>
          <a:p>
            <a:r>
              <a:rPr lang="en-GB" dirty="0"/>
              <a:t>Waterfall: architecture</a:t>
            </a:r>
          </a:p>
        </p:txBody>
      </p:sp>
      <p:sp>
        <p:nvSpPr>
          <p:cNvPr id="7" name="Freeform: Shape 6">
            <a:extLst>
              <a:ext uri="{FF2B5EF4-FFF2-40B4-BE49-F238E27FC236}">
                <a16:creationId xmlns:a16="http://schemas.microsoft.com/office/drawing/2014/main" id="{FD6DFFAA-0D84-9974-40DD-9523146FA39F}"/>
              </a:ext>
            </a:extLst>
          </p:cNvPr>
          <p:cNvSpPr/>
          <p:nvPr/>
        </p:nvSpPr>
        <p:spPr>
          <a:xfrm>
            <a:off x="540319" y="2788765"/>
            <a:ext cx="1401578" cy="1156008"/>
          </a:xfrm>
          <a:custGeom>
            <a:avLst/>
            <a:gdLst>
              <a:gd name="connsiteX0" fmla="*/ 0 w 1401578"/>
              <a:gd name="connsiteY0" fmla="*/ 115601 h 1156008"/>
              <a:gd name="connsiteX1" fmla="*/ 115601 w 1401578"/>
              <a:gd name="connsiteY1" fmla="*/ 0 h 1156008"/>
              <a:gd name="connsiteX2" fmla="*/ 1285977 w 1401578"/>
              <a:gd name="connsiteY2" fmla="*/ 0 h 1156008"/>
              <a:gd name="connsiteX3" fmla="*/ 1401578 w 1401578"/>
              <a:gd name="connsiteY3" fmla="*/ 115601 h 1156008"/>
              <a:gd name="connsiteX4" fmla="*/ 1401578 w 1401578"/>
              <a:gd name="connsiteY4" fmla="*/ 1040407 h 1156008"/>
              <a:gd name="connsiteX5" fmla="*/ 1285977 w 1401578"/>
              <a:gd name="connsiteY5" fmla="*/ 1156008 h 1156008"/>
              <a:gd name="connsiteX6" fmla="*/ 115601 w 1401578"/>
              <a:gd name="connsiteY6" fmla="*/ 1156008 h 1156008"/>
              <a:gd name="connsiteX7" fmla="*/ 0 w 1401578"/>
              <a:gd name="connsiteY7" fmla="*/ 1040407 h 1156008"/>
              <a:gd name="connsiteX8" fmla="*/ 0 w 1401578"/>
              <a:gd name="connsiteY8" fmla="*/ 115601 h 115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578" h="1156008">
                <a:moveTo>
                  <a:pt x="0" y="115601"/>
                </a:moveTo>
                <a:cubicBezTo>
                  <a:pt x="0" y="51756"/>
                  <a:pt x="51756" y="0"/>
                  <a:pt x="115601" y="0"/>
                </a:cubicBezTo>
                <a:lnTo>
                  <a:pt x="1285977" y="0"/>
                </a:lnTo>
                <a:cubicBezTo>
                  <a:pt x="1349822" y="0"/>
                  <a:pt x="1401578" y="51756"/>
                  <a:pt x="1401578" y="115601"/>
                </a:cubicBezTo>
                <a:lnTo>
                  <a:pt x="1401578" y="1040407"/>
                </a:lnTo>
                <a:cubicBezTo>
                  <a:pt x="1401578" y="1104252"/>
                  <a:pt x="1349822" y="1156008"/>
                  <a:pt x="1285977" y="1156008"/>
                </a:cubicBezTo>
                <a:lnTo>
                  <a:pt x="115601" y="1156008"/>
                </a:lnTo>
                <a:cubicBezTo>
                  <a:pt x="51756" y="1156008"/>
                  <a:pt x="0" y="1104252"/>
                  <a:pt x="0" y="1040407"/>
                </a:cubicBezTo>
                <a:lnTo>
                  <a:pt x="0" y="115601"/>
                </a:lnTo>
                <a:close/>
              </a:path>
            </a:pathLst>
          </a:custGeom>
        </p:spPr>
        <p:style>
          <a:lnRef idx="2">
            <a:schemeClr val="accent5">
              <a:shade val="5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273" tIns="53273" rIns="53273" bIns="300989" numCol="1" spcCol="1270" anchor="t" anchorCtr="0">
            <a:noAutofit/>
          </a:bodyPr>
          <a:lstStyle/>
          <a:p>
            <a:pPr marL="90488" lvl="1" indent="0" algn="l" defTabSz="622300">
              <a:lnSpc>
                <a:spcPct val="90000"/>
              </a:lnSpc>
              <a:spcBef>
                <a:spcPct val="0"/>
              </a:spcBef>
              <a:spcAft>
                <a:spcPct val="15000"/>
              </a:spcAft>
              <a:buNone/>
            </a:pPr>
            <a:r>
              <a:rPr lang="en-GB" sz="1400" kern="1200" dirty="0"/>
              <a:t>Collect and documenting all the requirements</a:t>
            </a:r>
          </a:p>
        </p:txBody>
      </p:sp>
      <p:sp>
        <p:nvSpPr>
          <p:cNvPr id="8" name="Shape 7">
            <a:extLst>
              <a:ext uri="{FF2B5EF4-FFF2-40B4-BE49-F238E27FC236}">
                <a16:creationId xmlns:a16="http://schemas.microsoft.com/office/drawing/2014/main" id="{7ACCCEAF-3D1A-FFB3-8580-5C02D68108BB}"/>
              </a:ext>
            </a:extLst>
          </p:cNvPr>
          <p:cNvSpPr/>
          <p:nvPr/>
        </p:nvSpPr>
        <p:spPr>
          <a:xfrm>
            <a:off x="1291364" y="2932618"/>
            <a:ext cx="1739903" cy="1739903"/>
          </a:xfrm>
          <a:prstGeom prst="leftCircularArrow">
            <a:avLst>
              <a:gd name="adj1" fmla="val 4263"/>
              <a:gd name="adj2" fmla="val 538740"/>
              <a:gd name="adj3" fmla="val 2314250"/>
              <a:gd name="adj4" fmla="val 9024489"/>
              <a:gd name="adj5" fmla="val 4973"/>
            </a:avLst>
          </a:prstGeom>
        </p:spPr>
        <p:style>
          <a:lnRef idx="0">
            <a:schemeClr val="accent5">
              <a:shade val="90000"/>
              <a:hueOff val="0"/>
              <a:satOff val="0"/>
              <a:lumOff val="0"/>
              <a:alphaOff val="0"/>
            </a:schemeClr>
          </a:lnRef>
          <a:fillRef idx="1">
            <a:schemeClr val="accent5">
              <a:shade val="90000"/>
              <a:hueOff val="0"/>
              <a:satOff val="0"/>
              <a:lumOff val="0"/>
              <a:alphaOff val="0"/>
            </a:schemeClr>
          </a:fillRef>
          <a:effectRef idx="0">
            <a:schemeClr val="accent5">
              <a:shade val="90000"/>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26C72BC3-F4C6-577D-708E-89E87E2E8A23}"/>
              </a:ext>
            </a:extLst>
          </p:cNvPr>
          <p:cNvSpPr/>
          <p:nvPr/>
        </p:nvSpPr>
        <p:spPr>
          <a:xfrm>
            <a:off x="851781" y="3697057"/>
            <a:ext cx="1245847" cy="495432"/>
          </a:xfrm>
          <a:custGeom>
            <a:avLst/>
            <a:gdLst>
              <a:gd name="connsiteX0" fmla="*/ 0 w 1245847"/>
              <a:gd name="connsiteY0" fmla="*/ 49543 h 495432"/>
              <a:gd name="connsiteX1" fmla="*/ 49543 w 1245847"/>
              <a:gd name="connsiteY1" fmla="*/ 0 h 495432"/>
              <a:gd name="connsiteX2" fmla="*/ 1196304 w 1245847"/>
              <a:gd name="connsiteY2" fmla="*/ 0 h 495432"/>
              <a:gd name="connsiteX3" fmla="*/ 1245847 w 1245847"/>
              <a:gd name="connsiteY3" fmla="*/ 49543 h 495432"/>
              <a:gd name="connsiteX4" fmla="*/ 1245847 w 1245847"/>
              <a:gd name="connsiteY4" fmla="*/ 445889 h 495432"/>
              <a:gd name="connsiteX5" fmla="*/ 1196304 w 1245847"/>
              <a:gd name="connsiteY5" fmla="*/ 495432 h 495432"/>
              <a:gd name="connsiteX6" fmla="*/ 49543 w 1245847"/>
              <a:gd name="connsiteY6" fmla="*/ 495432 h 495432"/>
              <a:gd name="connsiteX7" fmla="*/ 0 w 1245847"/>
              <a:gd name="connsiteY7" fmla="*/ 445889 h 495432"/>
              <a:gd name="connsiteX8" fmla="*/ 0 w 1245847"/>
              <a:gd name="connsiteY8" fmla="*/ 49543 h 4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847" h="495432">
                <a:moveTo>
                  <a:pt x="0" y="49543"/>
                </a:moveTo>
                <a:cubicBezTo>
                  <a:pt x="0" y="22181"/>
                  <a:pt x="22181" y="0"/>
                  <a:pt x="49543" y="0"/>
                </a:cubicBezTo>
                <a:lnTo>
                  <a:pt x="1196304" y="0"/>
                </a:lnTo>
                <a:cubicBezTo>
                  <a:pt x="1223666" y="0"/>
                  <a:pt x="1245847" y="22181"/>
                  <a:pt x="1245847" y="49543"/>
                </a:cubicBezTo>
                <a:lnTo>
                  <a:pt x="1245847" y="445889"/>
                </a:lnTo>
                <a:cubicBezTo>
                  <a:pt x="1245847" y="473251"/>
                  <a:pt x="1223666" y="495432"/>
                  <a:pt x="1196304" y="495432"/>
                </a:cubicBezTo>
                <a:lnTo>
                  <a:pt x="49543" y="495432"/>
                </a:lnTo>
                <a:cubicBezTo>
                  <a:pt x="22181" y="495432"/>
                  <a:pt x="0" y="473251"/>
                  <a:pt x="0" y="445889"/>
                </a:cubicBezTo>
                <a:lnTo>
                  <a:pt x="0" y="49543"/>
                </a:lnTo>
                <a:close/>
              </a:path>
            </a:pathLst>
          </a:custGeom>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spcFirstLastPara="0" vert="horz" wrap="square" lIns="41181" tIns="32291" rIns="41181" bIns="32291" numCol="1" spcCol="1270" anchor="ctr" anchorCtr="0">
            <a:noAutofit/>
          </a:bodyPr>
          <a:lstStyle/>
          <a:p>
            <a:pPr marL="0" lvl="0" indent="0" algn="ctr" defTabSz="622300">
              <a:lnSpc>
                <a:spcPct val="90000"/>
              </a:lnSpc>
              <a:spcBef>
                <a:spcPct val="0"/>
              </a:spcBef>
              <a:spcAft>
                <a:spcPct val="35000"/>
              </a:spcAft>
              <a:buNone/>
            </a:pPr>
            <a:r>
              <a:rPr lang="en-GB" sz="1400" kern="1200" dirty="0"/>
              <a:t>Requirement / Analysis</a:t>
            </a:r>
          </a:p>
        </p:txBody>
      </p:sp>
      <p:sp>
        <p:nvSpPr>
          <p:cNvPr id="10" name="Freeform: Shape 9">
            <a:extLst>
              <a:ext uri="{FF2B5EF4-FFF2-40B4-BE49-F238E27FC236}">
                <a16:creationId xmlns:a16="http://schemas.microsoft.com/office/drawing/2014/main" id="{1E040123-932E-348F-334C-7F32637D36C7}"/>
              </a:ext>
            </a:extLst>
          </p:cNvPr>
          <p:cNvSpPr/>
          <p:nvPr/>
        </p:nvSpPr>
        <p:spPr>
          <a:xfrm>
            <a:off x="2450812" y="2788765"/>
            <a:ext cx="1401578" cy="1156008"/>
          </a:xfrm>
          <a:custGeom>
            <a:avLst/>
            <a:gdLst>
              <a:gd name="connsiteX0" fmla="*/ 0 w 1401578"/>
              <a:gd name="connsiteY0" fmla="*/ 115601 h 1156008"/>
              <a:gd name="connsiteX1" fmla="*/ 115601 w 1401578"/>
              <a:gd name="connsiteY1" fmla="*/ 0 h 1156008"/>
              <a:gd name="connsiteX2" fmla="*/ 1285977 w 1401578"/>
              <a:gd name="connsiteY2" fmla="*/ 0 h 1156008"/>
              <a:gd name="connsiteX3" fmla="*/ 1401578 w 1401578"/>
              <a:gd name="connsiteY3" fmla="*/ 115601 h 1156008"/>
              <a:gd name="connsiteX4" fmla="*/ 1401578 w 1401578"/>
              <a:gd name="connsiteY4" fmla="*/ 1040407 h 1156008"/>
              <a:gd name="connsiteX5" fmla="*/ 1285977 w 1401578"/>
              <a:gd name="connsiteY5" fmla="*/ 1156008 h 1156008"/>
              <a:gd name="connsiteX6" fmla="*/ 115601 w 1401578"/>
              <a:gd name="connsiteY6" fmla="*/ 1156008 h 1156008"/>
              <a:gd name="connsiteX7" fmla="*/ 0 w 1401578"/>
              <a:gd name="connsiteY7" fmla="*/ 1040407 h 1156008"/>
              <a:gd name="connsiteX8" fmla="*/ 0 w 1401578"/>
              <a:gd name="connsiteY8" fmla="*/ 115601 h 115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578" h="1156008">
                <a:moveTo>
                  <a:pt x="0" y="115601"/>
                </a:moveTo>
                <a:cubicBezTo>
                  <a:pt x="0" y="51756"/>
                  <a:pt x="51756" y="0"/>
                  <a:pt x="115601" y="0"/>
                </a:cubicBezTo>
                <a:lnTo>
                  <a:pt x="1285977" y="0"/>
                </a:lnTo>
                <a:cubicBezTo>
                  <a:pt x="1349822" y="0"/>
                  <a:pt x="1401578" y="51756"/>
                  <a:pt x="1401578" y="115601"/>
                </a:cubicBezTo>
                <a:lnTo>
                  <a:pt x="1401578" y="1040407"/>
                </a:lnTo>
                <a:cubicBezTo>
                  <a:pt x="1401578" y="1104252"/>
                  <a:pt x="1349822" y="1156008"/>
                  <a:pt x="1285977" y="1156008"/>
                </a:cubicBezTo>
                <a:lnTo>
                  <a:pt x="115601" y="1156008"/>
                </a:lnTo>
                <a:cubicBezTo>
                  <a:pt x="51756" y="1156008"/>
                  <a:pt x="0" y="1104252"/>
                  <a:pt x="0" y="1040407"/>
                </a:cubicBezTo>
                <a:lnTo>
                  <a:pt x="0" y="115601"/>
                </a:lnTo>
                <a:close/>
              </a:path>
            </a:pathLst>
          </a:custGeom>
        </p:spPr>
        <p:style>
          <a:lnRef idx="2">
            <a:schemeClr val="accent5">
              <a:shade val="50000"/>
              <a:hueOff val="111419"/>
              <a:satOff val="2985"/>
              <a:lumOff val="1315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273" tIns="300989" rIns="53273" bIns="53273" numCol="1" spcCol="1270" anchor="t" anchorCtr="0">
            <a:noAutofit/>
          </a:bodyPr>
          <a:lstStyle/>
          <a:p>
            <a:pPr marL="90488" lvl="1" indent="0" algn="l" defTabSz="622300">
              <a:lnSpc>
                <a:spcPct val="90000"/>
              </a:lnSpc>
              <a:spcBef>
                <a:spcPct val="0"/>
              </a:spcBef>
              <a:spcAft>
                <a:spcPct val="15000"/>
              </a:spcAft>
              <a:buNone/>
            </a:pPr>
            <a:r>
              <a:rPr lang="en-GB" sz="1400" kern="1200" dirty="0"/>
              <a:t>Very completed analysis of the system</a:t>
            </a:r>
          </a:p>
        </p:txBody>
      </p:sp>
      <p:sp>
        <p:nvSpPr>
          <p:cNvPr id="11" name="Arrow: Circular 10">
            <a:extLst>
              <a:ext uri="{FF2B5EF4-FFF2-40B4-BE49-F238E27FC236}">
                <a16:creationId xmlns:a16="http://schemas.microsoft.com/office/drawing/2014/main" id="{9D5E54CE-D82C-3BE5-6752-64313869AA53}"/>
              </a:ext>
            </a:extLst>
          </p:cNvPr>
          <p:cNvSpPr/>
          <p:nvPr/>
        </p:nvSpPr>
        <p:spPr>
          <a:xfrm>
            <a:off x="3190177" y="2015691"/>
            <a:ext cx="1918993" cy="1918993"/>
          </a:xfrm>
          <a:prstGeom prst="circularArrow">
            <a:avLst>
              <a:gd name="adj1" fmla="val 3865"/>
              <a:gd name="adj2" fmla="val 483770"/>
              <a:gd name="adj3" fmla="val 19340719"/>
              <a:gd name="adj4" fmla="val 12575511"/>
              <a:gd name="adj5" fmla="val 4509"/>
            </a:avLst>
          </a:prstGeom>
        </p:spPr>
        <p:style>
          <a:lnRef idx="0">
            <a:schemeClr val="accent5">
              <a:shade val="90000"/>
              <a:hueOff val="140366"/>
              <a:satOff val="-1286"/>
              <a:lumOff val="11102"/>
              <a:alphaOff val="0"/>
            </a:schemeClr>
          </a:lnRef>
          <a:fillRef idx="1">
            <a:schemeClr val="accent5">
              <a:shade val="90000"/>
              <a:hueOff val="140366"/>
              <a:satOff val="-1286"/>
              <a:lumOff val="11102"/>
              <a:alphaOff val="0"/>
            </a:schemeClr>
          </a:fillRef>
          <a:effectRef idx="0">
            <a:schemeClr val="accent5">
              <a:shade val="90000"/>
              <a:hueOff val="140366"/>
              <a:satOff val="-1286"/>
              <a:lumOff val="11102"/>
              <a:alphaOff val="0"/>
            </a:schemeClr>
          </a:effectRef>
          <a:fontRef idx="minor">
            <a:schemeClr val="lt1"/>
          </a:fontRef>
        </p:style>
      </p:sp>
      <p:sp>
        <p:nvSpPr>
          <p:cNvPr id="12" name="Freeform: Shape 11">
            <a:extLst>
              <a:ext uri="{FF2B5EF4-FFF2-40B4-BE49-F238E27FC236}">
                <a16:creationId xmlns:a16="http://schemas.microsoft.com/office/drawing/2014/main" id="{5CC2BB83-1DF2-912A-FA4D-123BF9ECE7EE}"/>
              </a:ext>
            </a:extLst>
          </p:cNvPr>
          <p:cNvSpPr/>
          <p:nvPr/>
        </p:nvSpPr>
        <p:spPr>
          <a:xfrm>
            <a:off x="2762274" y="2541048"/>
            <a:ext cx="1245847" cy="495432"/>
          </a:xfrm>
          <a:custGeom>
            <a:avLst/>
            <a:gdLst>
              <a:gd name="connsiteX0" fmla="*/ 0 w 1245847"/>
              <a:gd name="connsiteY0" fmla="*/ 49543 h 495432"/>
              <a:gd name="connsiteX1" fmla="*/ 49543 w 1245847"/>
              <a:gd name="connsiteY1" fmla="*/ 0 h 495432"/>
              <a:gd name="connsiteX2" fmla="*/ 1196304 w 1245847"/>
              <a:gd name="connsiteY2" fmla="*/ 0 h 495432"/>
              <a:gd name="connsiteX3" fmla="*/ 1245847 w 1245847"/>
              <a:gd name="connsiteY3" fmla="*/ 49543 h 495432"/>
              <a:gd name="connsiteX4" fmla="*/ 1245847 w 1245847"/>
              <a:gd name="connsiteY4" fmla="*/ 445889 h 495432"/>
              <a:gd name="connsiteX5" fmla="*/ 1196304 w 1245847"/>
              <a:gd name="connsiteY5" fmla="*/ 495432 h 495432"/>
              <a:gd name="connsiteX6" fmla="*/ 49543 w 1245847"/>
              <a:gd name="connsiteY6" fmla="*/ 495432 h 495432"/>
              <a:gd name="connsiteX7" fmla="*/ 0 w 1245847"/>
              <a:gd name="connsiteY7" fmla="*/ 445889 h 495432"/>
              <a:gd name="connsiteX8" fmla="*/ 0 w 1245847"/>
              <a:gd name="connsiteY8" fmla="*/ 49543 h 4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847" h="495432">
                <a:moveTo>
                  <a:pt x="0" y="49543"/>
                </a:moveTo>
                <a:cubicBezTo>
                  <a:pt x="0" y="22181"/>
                  <a:pt x="22181" y="0"/>
                  <a:pt x="49543" y="0"/>
                </a:cubicBezTo>
                <a:lnTo>
                  <a:pt x="1196304" y="0"/>
                </a:lnTo>
                <a:cubicBezTo>
                  <a:pt x="1223666" y="0"/>
                  <a:pt x="1245847" y="22181"/>
                  <a:pt x="1245847" y="49543"/>
                </a:cubicBezTo>
                <a:lnTo>
                  <a:pt x="1245847" y="445889"/>
                </a:lnTo>
                <a:cubicBezTo>
                  <a:pt x="1245847" y="473251"/>
                  <a:pt x="1223666" y="495432"/>
                  <a:pt x="1196304" y="495432"/>
                </a:cubicBezTo>
                <a:lnTo>
                  <a:pt x="49543" y="495432"/>
                </a:lnTo>
                <a:cubicBezTo>
                  <a:pt x="22181" y="495432"/>
                  <a:pt x="0" y="473251"/>
                  <a:pt x="0" y="445889"/>
                </a:cubicBezTo>
                <a:lnTo>
                  <a:pt x="0" y="49543"/>
                </a:lnTo>
                <a:close/>
              </a:path>
            </a:pathLst>
          </a:custGeom>
        </p:spPr>
        <p:style>
          <a:lnRef idx="2">
            <a:schemeClr val="lt1">
              <a:hueOff val="0"/>
              <a:satOff val="0"/>
              <a:lumOff val="0"/>
              <a:alphaOff val="0"/>
            </a:schemeClr>
          </a:lnRef>
          <a:fillRef idx="1">
            <a:schemeClr val="accent5">
              <a:shade val="50000"/>
              <a:hueOff val="111419"/>
              <a:satOff val="2985"/>
              <a:lumOff val="13151"/>
              <a:alphaOff val="0"/>
            </a:schemeClr>
          </a:fillRef>
          <a:effectRef idx="0">
            <a:schemeClr val="accent5">
              <a:shade val="50000"/>
              <a:hueOff val="111419"/>
              <a:satOff val="2985"/>
              <a:lumOff val="13151"/>
              <a:alphaOff val="0"/>
            </a:schemeClr>
          </a:effectRef>
          <a:fontRef idx="minor">
            <a:schemeClr val="lt1"/>
          </a:fontRef>
        </p:style>
        <p:txBody>
          <a:bodyPr spcFirstLastPara="0" vert="horz" wrap="square" lIns="41181" tIns="32291" rIns="41181" bIns="32291" numCol="1" spcCol="1270" anchor="ctr" anchorCtr="0">
            <a:noAutofit/>
          </a:bodyPr>
          <a:lstStyle/>
          <a:p>
            <a:pPr marL="0" lvl="0" indent="0" algn="ctr" defTabSz="622300">
              <a:lnSpc>
                <a:spcPct val="90000"/>
              </a:lnSpc>
              <a:spcBef>
                <a:spcPct val="0"/>
              </a:spcBef>
              <a:spcAft>
                <a:spcPct val="35000"/>
              </a:spcAft>
              <a:buNone/>
            </a:pPr>
            <a:r>
              <a:rPr lang="en-GB" sz="1400" kern="1200" dirty="0"/>
              <a:t>System Design</a:t>
            </a:r>
          </a:p>
        </p:txBody>
      </p:sp>
      <p:sp>
        <p:nvSpPr>
          <p:cNvPr id="13" name="Freeform: Shape 12">
            <a:extLst>
              <a:ext uri="{FF2B5EF4-FFF2-40B4-BE49-F238E27FC236}">
                <a16:creationId xmlns:a16="http://schemas.microsoft.com/office/drawing/2014/main" id="{85012A32-3EFA-3217-37A1-C15D0C94CB47}"/>
              </a:ext>
            </a:extLst>
          </p:cNvPr>
          <p:cNvSpPr/>
          <p:nvPr/>
        </p:nvSpPr>
        <p:spPr>
          <a:xfrm>
            <a:off x="4361305" y="2788765"/>
            <a:ext cx="1401578" cy="1156008"/>
          </a:xfrm>
          <a:custGeom>
            <a:avLst/>
            <a:gdLst>
              <a:gd name="connsiteX0" fmla="*/ 0 w 1401578"/>
              <a:gd name="connsiteY0" fmla="*/ 115601 h 1156008"/>
              <a:gd name="connsiteX1" fmla="*/ 115601 w 1401578"/>
              <a:gd name="connsiteY1" fmla="*/ 0 h 1156008"/>
              <a:gd name="connsiteX2" fmla="*/ 1285977 w 1401578"/>
              <a:gd name="connsiteY2" fmla="*/ 0 h 1156008"/>
              <a:gd name="connsiteX3" fmla="*/ 1401578 w 1401578"/>
              <a:gd name="connsiteY3" fmla="*/ 115601 h 1156008"/>
              <a:gd name="connsiteX4" fmla="*/ 1401578 w 1401578"/>
              <a:gd name="connsiteY4" fmla="*/ 1040407 h 1156008"/>
              <a:gd name="connsiteX5" fmla="*/ 1285977 w 1401578"/>
              <a:gd name="connsiteY5" fmla="*/ 1156008 h 1156008"/>
              <a:gd name="connsiteX6" fmla="*/ 115601 w 1401578"/>
              <a:gd name="connsiteY6" fmla="*/ 1156008 h 1156008"/>
              <a:gd name="connsiteX7" fmla="*/ 0 w 1401578"/>
              <a:gd name="connsiteY7" fmla="*/ 1040407 h 1156008"/>
              <a:gd name="connsiteX8" fmla="*/ 0 w 1401578"/>
              <a:gd name="connsiteY8" fmla="*/ 115601 h 115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578" h="1156008">
                <a:moveTo>
                  <a:pt x="0" y="115601"/>
                </a:moveTo>
                <a:cubicBezTo>
                  <a:pt x="0" y="51756"/>
                  <a:pt x="51756" y="0"/>
                  <a:pt x="115601" y="0"/>
                </a:cubicBezTo>
                <a:lnTo>
                  <a:pt x="1285977" y="0"/>
                </a:lnTo>
                <a:cubicBezTo>
                  <a:pt x="1349822" y="0"/>
                  <a:pt x="1401578" y="51756"/>
                  <a:pt x="1401578" y="115601"/>
                </a:cubicBezTo>
                <a:lnTo>
                  <a:pt x="1401578" y="1040407"/>
                </a:lnTo>
                <a:cubicBezTo>
                  <a:pt x="1401578" y="1104252"/>
                  <a:pt x="1349822" y="1156008"/>
                  <a:pt x="1285977" y="1156008"/>
                </a:cubicBezTo>
                <a:lnTo>
                  <a:pt x="115601" y="1156008"/>
                </a:lnTo>
                <a:cubicBezTo>
                  <a:pt x="51756" y="1156008"/>
                  <a:pt x="0" y="1104252"/>
                  <a:pt x="0" y="1040407"/>
                </a:cubicBezTo>
                <a:lnTo>
                  <a:pt x="0" y="115601"/>
                </a:lnTo>
                <a:close/>
              </a:path>
            </a:pathLst>
          </a:custGeom>
        </p:spPr>
        <p:style>
          <a:lnRef idx="2">
            <a:schemeClr val="accent5">
              <a:shade val="50000"/>
              <a:hueOff val="222839"/>
              <a:satOff val="5970"/>
              <a:lumOff val="2630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273" tIns="53273" rIns="53273" bIns="300989" numCol="1" spcCol="1270" anchor="t" anchorCtr="0">
            <a:noAutofit/>
          </a:bodyPr>
          <a:lstStyle/>
          <a:p>
            <a:pPr marL="90488" lvl="1" indent="0" algn="l" defTabSz="622300">
              <a:lnSpc>
                <a:spcPct val="90000"/>
              </a:lnSpc>
              <a:spcBef>
                <a:spcPct val="0"/>
              </a:spcBef>
              <a:spcAft>
                <a:spcPct val="15000"/>
              </a:spcAft>
              <a:buNone/>
            </a:pPr>
            <a:r>
              <a:rPr lang="en-GB" sz="1400" kern="1200" dirty="0"/>
              <a:t>Developers create the software</a:t>
            </a:r>
          </a:p>
        </p:txBody>
      </p:sp>
      <p:sp>
        <p:nvSpPr>
          <p:cNvPr id="14" name="Shape 13">
            <a:extLst>
              <a:ext uri="{FF2B5EF4-FFF2-40B4-BE49-F238E27FC236}">
                <a16:creationId xmlns:a16="http://schemas.microsoft.com/office/drawing/2014/main" id="{75AF901B-DD68-4013-A37F-845B2C737240}"/>
              </a:ext>
            </a:extLst>
          </p:cNvPr>
          <p:cNvSpPr/>
          <p:nvPr/>
        </p:nvSpPr>
        <p:spPr>
          <a:xfrm>
            <a:off x="5112350" y="2932618"/>
            <a:ext cx="1739903" cy="1739903"/>
          </a:xfrm>
          <a:prstGeom prst="leftCircularArrow">
            <a:avLst>
              <a:gd name="adj1" fmla="val 4263"/>
              <a:gd name="adj2" fmla="val 538740"/>
              <a:gd name="adj3" fmla="val 2314250"/>
              <a:gd name="adj4" fmla="val 9024489"/>
              <a:gd name="adj5" fmla="val 4973"/>
            </a:avLst>
          </a:prstGeom>
        </p:spPr>
        <p:style>
          <a:lnRef idx="0">
            <a:schemeClr val="accent5">
              <a:shade val="90000"/>
              <a:hueOff val="280732"/>
              <a:satOff val="-2572"/>
              <a:lumOff val="22203"/>
              <a:alphaOff val="0"/>
            </a:schemeClr>
          </a:lnRef>
          <a:fillRef idx="1">
            <a:schemeClr val="accent5">
              <a:shade val="90000"/>
              <a:hueOff val="280732"/>
              <a:satOff val="-2572"/>
              <a:lumOff val="22203"/>
              <a:alphaOff val="0"/>
            </a:schemeClr>
          </a:fillRef>
          <a:effectRef idx="0">
            <a:schemeClr val="accent5">
              <a:shade val="90000"/>
              <a:hueOff val="280732"/>
              <a:satOff val="-2572"/>
              <a:lumOff val="22203"/>
              <a:alphaOff val="0"/>
            </a:schemeClr>
          </a:effectRef>
          <a:fontRef idx="minor">
            <a:schemeClr val="lt1"/>
          </a:fontRef>
        </p:style>
      </p:sp>
      <p:sp>
        <p:nvSpPr>
          <p:cNvPr id="15" name="Freeform: Shape 14">
            <a:extLst>
              <a:ext uri="{FF2B5EF4-FFF2-40B4-BE49-F238E27FC236}">
                <a16:creationId xmlns:a16="http://schemas.microsoft.com/office/drawing/2014/main" id="{84F03F87-2E88-7FEE-72F6-812D8E0A7101}"/>
              </a:ext>
            </a:extLst>
          </p:cNvPr>
          <p:cNvSpPr/>
          <p:nvPr/>
        </p:nvSpPr>
        <p:spPr>
          <a:xfrm>
            <a:off x="4672767" y="3697057"/>
            <a:ext cx="1245847" cy="495432"/>
          </a:xfrm>
          <a:custGeom>
            <a:avLst/>
            <a:gdLst>
              <a:gd name="connsiteX0" fmla="*/ 0 w 1245847"/>
              <a:gd name="connsiteY0" fmla="*/ 49543 h 495432"/>
              <a:gd name="connsiteX1" fmla="*/ 49543 w 1245847"/>
              <a:gd name="connsiteY1" fmla="*/ 0 h 495432"/>
              <a:gd name="connsiteX2" fmla="*/ 1196304 w 1245847"/>
              <a:gd name="connsiteY2" fmla="*/ 0 h 495432"/>
              <a:gd name="connsiteX3" fmla="*/ 1245847 w 1245847"/>
              <a:gd name="connsiteY3" fmla="*/ 49543 h 495432"/>
              <a:gd name="connsiteX4" fmla="*/ 1245847 w 1245847"/>
              <a:gd name="connsiteY4" fmla="*/ 445889 h 495432"/>
              <a:gd name="connsiteX5" fmla="*/ 1196304 w 1245847"/>
              <a:gd name="connsiteY5" fmla="*/ 495432 h 495432"/>
              <a:gd name="connsiteX6" fmla="*/ 49543 w 1245847"/>
              <a:gd name="connsiteY6" fmla="*/ 495432 h 495432"/>
              <a:gd name="connsiteX7" fmla="*/ 0 w 1245847"/>
              <a:gd name="connsiteY7" fmla="*/ 445889 h 495432"/>
              <a:gd name="connsiteX8" fmla="*/ 0 w 1245847"/>
              <a:gd name="connsiteY8" fmla="*/ 49543 h 4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847" h="495432">
                <a:moveTo>
                  <a:pt x="0" y="49543"/>
                </a:moveTo>
                <a:cubicBezTo>
                  <a:pt x="0" y="22181"/>
                  <a:pt x="22181" y="0"/>
                  <a:pt x="49543" y="0"/>
                </a:cubicBezTo>
                <a:lnTo>
                  <a:pt x="1196304" y="0"/>
                </a:lnTo>
                <a:cubicBezTo>
                  <a:pt x="1223666" y="0"/>
                  <a:pt x="1245847" y="22181"/>
                  <a:pt x="1245847" y="49543"/>
                </a:cubicBezTo>
                <a:lnTo>
                  <a:pt x="1245847" y="445889"/>
                </a:lnTo>
                <a:cubicBezTo>
                  <a:pt x="1245847" y="473251"/>
                  <a:pt x="1223666" y="495432"/>
                  <a:pt x="1196304" y="495432"/>
                </a:cubicBezTo>
                <a:lnTo>
                  <a:pt x="49543" y="495432"/>
                </a:lnTo>
                <a:cubicBezTo>
                  <a:pt x="22181" y="495432"/>
                  <a:pt x="0" y="473251"/>
                  <a:pt x="0" y="445889"/>
                </a:cubicBezTo>
                <a:lnTo>
                  <a:pt x="0" y="49543"/>
                </a:lnTo>
                <a:close/>
              </a:path>
            </a:pathLst>
          </a:custGeom>
        </p:spPr>
        <p:style>
          <a:lnRef idx="2">
            <a:schemeClr val="lt1">
              <a:hueOff val="0"/>
              <a:satOff val="0"/>
              <a:lumOff val="0"/>
              <a:alphaOff val="0"/>
            </a:schemeClr>
          </a:lnRef>
          <a:fillRef idx="1">
            <a:schemeClr val="accent5">
              <a:shade val="50000"/>
              <a:hueOff val="222839"/>
              <a:satOff val="5970"/>
              <a:lumOff val="26302"/>
              <a:alphaOff val="0"/>
            </a:schemeClr>
          </a:fillRef>
          <a:effectRef idx="0">
            <a:schemeClr val="accent5">
              <a:shade val="50000"/>
              <a:hueOff val="222839"/>
              <a:satOff val="5970"/>
              <a:lumOff val="26302"/>
              <a:alphaOff val="0"/>
            </a:schemeClr>
          </a:effectRef>
          <a:fontRef idx="minor">
            <a:schemeClr val="lt1"/>
          </a:fontRef>
        </p:style>
        <p:txBody>
          <a:bodyPr spcFirstLastPara="0" vert="horz" wrap="square" lIns="41181" tIns="32291" rIns="41181" bIns="32291" numCol="1" spcCol="1270" anchor="ctr" anchorCtr="0">
            <a:noAutofit/>
          </a:bodyPr>
          <a:lstStyle/>
          <a:p>
            <a:pPr marL="0" lvl="0" indent="0" algn="ctr" defTabSz="622300">
              <a:lnSpc>
                <a:spcPct val="90000"/>
              </a:lnSpc>
              <a:spcBef>
                <a:spcPct val="0"/>
              </a:spcBef>
              <a:spcAft>
                <a:spcPct val="35000"/>
              </a:spcAft>
              <a:buNone/>
            </a:pPr>
            <a:r>
              <a:rPr lang="en-GB" sz="1400" kern="1200" dirty="0"/>
              <a:t>Implementation</a:t>
            </a:r>
          </a:p>
        </p:txBody>
      </p:sp>
      <p:sp>
        <p:nvSpPr>
          <p:cNvPr id="16" name="Freeform: Shape 15">
            <a:extLst>
              <a:ext uri="{FF2B5EF4-FFF2-40B4-BE49-F238E27FC236}">
                <a16:creationId xmlns:a16="http://schemas.microsoft.com/office/drawing/2014/main" id="{B4D1A97C-4409-9448-0B29-EB698F76761A}"/>
              </a:ext>
            </a:extLst>
          </p:cNvPr>
          <p:cNvSpPr/>
          <p:nvPr/>
        </p:nvSpPr>
        <p:spPr>
          <a:xfrm>
            <a:off x="6271798" y="2788765"/>
            <a:ext cx="1401578" cy="1156008"/>
          </a:xfrm>
          <a:custGeom>
            <a:avLst/>
            <a:gdLst>
              <a:gd name="connsiteX0" fmla="*/ 0 w 1401578"/>
              <a:gd name="connsiteY0" fmla="*/ 115601 h 1156008"/>
              <a:gd name="connsiteX1" fmla="*/ 115601 w 1401578"/>
              <a:gd name="connsiteY1" fmla="*/ 0 h 1156008"/>
              <a:gd name="connsiteX2" fmla="*/ 1285977 w 1401578"/>
              <a:gd name="connsiteY2" fmla="*/ 0 h 1156008"/>
              <a:gd name="connsiteX3" fmla="*/ 1401578 w 1401578"/>
              <a:gd name="connsiteY3" fmla="*/ 115601 h 1156008"/>
              <a:gd name="connsiteX4" fmla="*/ 1401578 w 1401578"/>
              <a:gd name="connsiteY4" fmla="*/ 1040407 h 1156008"/>
              <a:gd name="connsiteX5" fmla="*/ 1285977 w 1401578"/>
              <a:gd name="connsiteY5" fmla="*/ 1156008 h 1156008"/>
              <a:gd name="connsiteX6" fmla="*/ 115601 w 1401578"/>
              <a:gd name="connsiteY6" fmla="*/ 1156008 h 1156008"/>
              <a:gd name="connsiteX7" fmla="*/ 0 w 1401578"/>
              <a:gd name="connsiteY7" fmla="*/ 1040407 h 1156008"/>
              <a:gd name="connsiteX8" fmla="*/ 0 w 1401578"/>
              <a:gd name="connsiteY8" fmla="*/ 115601 h 115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578" h="1156008">
                <a:moveTo>
                  <a:pt x="0" y="115601"/>
                </a:moveTo>
                <a:cubicBezTo>
                  <a:pt x="0" y="51756"/>
                  <a:pt x="51756" y="0"/>
                  <a:pt x="115601" y="0"/>
                </a:cubicBezTo>
                <a:lnTo>
                  <a:pt x="1285977" y="0"/>
                </a:lnTo>
                <a:cubicBezTo>
                  <a:pt x="1349822" y="0"/>
                  <a:pt x="1401578" y="51756"/>
                  <a:pt x="1401578" y="115601"/>
                </a:cubicBezTo>
                <a:lnTo>
                  <a:pt x="1401578" y="1040407"/>
                </a:lnTo>
                <a:cubicBezTo>
                  <a:pt x="1401578" y="1104252"/>
                  <a:pt x="1349822" y="1156008"/>
                  <a:pt x="1285977" y="1156008"/>
                </a:cubicBezTo>
                <a:lnTo>
                  <a:pt x="115601" y="1156008"/>
                </a:lnTo>
                <a:cubicBezTo>
                  <a:pt x="51756" y="1156008"/>
                  <a:pt x="0" y="1104252"/>
                  <a:pt x="0" y="1040407"/>
                </a:cubicBezTo>
                <a:lnTo>
                  <a:pt x="0" y="115601"/>
                </a:lnTo>
                <a:close/>
              </a:path>
            </a:pathLst>
          </a:custGeom>
        </p:spPr>
        <p:style>
          <a:lnRef idx="2">
            <a:schemeClr val="accent5">
              <a:shade val="50000"/>
              <a:hueOff val="334258"/>
              <a:satOff val="8955"/>
              <a:lumOff val="3945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273" tIns="300989" rIns="53273" bIns="53273" numCol="1" spcCol="1270" anchor="t" anchorCtr="0">
            <a:noAutofit/>
          </a:bodyPr>
          <a:lstStyle/>
          <a:p>
            <a:pPr marL="90488" lvl="1" indent="0" algn="l" defTabSz="622300">
              <a:lnSpc>
                <a:spcPct val="90000"/>
              </a:lnSpc>
              <a:spcBef>
                <a:spcPct val="0"/>
              </a:spcBef>
              <a:spcAft>
                <a:spcPct val="15000"/>
              </a:spcAft>
              <a:buNone/>
            </a:pPr>
            <a:r>
              <a:rPr lang="en-GB" sz="1400" kern="1200" dirty="0"/>
              <a:t>Few phases with necessary iterations</a:t>
            </a:r>
          </a:p>
        </p:txBody>
      </p:sp>
      <p:sp>
        <p:nvSpPr>
          <p:cNvPr id="17" name="Arrow: Circular 16">
            <a:extLst>
              <a:ext uri="{FF2B5EF4-FFF2-40B4-BE49-F238E27FC236}">
                <a16:creationId xmlns:a16="http://schemas.microsoft.com/office/drawing/2014/main" id="{109621C9-A0C3-C26B-C56B-F2194B546E49}"/>
              </a:ext>
            </a:extLst>
          </p:cNvPr>
          <p:cNvSpPr/>
          <p:nvPr/>
        </p:nvSpPr>
        <p:spPr>
          <a:xfrm>
            <a:off x="7011163" y="2015691"/>
            <a:ext cx="1918993" cy="1918993"/>
          </a:xfrm>
          <a:prstGeom prst="circularArrow">
            <a:avLst>
              <a:gd name="adj1" fmla="val 3865"/>
              <a:gd name="adj2" fmla="val 483770"/>
              <a:gd name="adj3" fmla="val 19340719"/>
              <a:gd name="adj4" fmla="val 12575511"/>
              <a:gd name="adj5" fmla="val 4509"/>
            </a:avLst>
          </a:prstGeom>
        </p:spPr>
        <p:style>
          <a:lnRef idx="0">
            <a:schemeClr val="accent5">
              <a:shade val="90000"/>
              <a:hueOff val="280732"/>
              <a:satOff val="-2572"/>
              <a:lumOff val="22203"/>
              <a:alphaOff val="0"/>
            </a:schemeClr>
          </a:lnRef>
          <a:fillRef idx="1">
            <a:schemeClr val="accent5">
              <a:shade val="90000"/>
              <a:hueOff val="280732"/>
              <a:satOff val="-2572"/>
              <a:lumOff val="22203"/>
              <a:alphaOff val="0"/>
            </a:schemeClr>
          </a:fillRef>
          <a:effectRef idx="0">
            <a:schemeClr val="accent5">
              <a:shade val="90000"/>
              <a:hueOff val="280732"/>
              <a:satOff val="-2572"/>
              <a:lumOff val="22203"/>
              <a:alphaOff val="0"/>
            </a:schemeClr>
          </a:effectRef>
          <a:fontRef idx="minor">
            <a:schemeClr val="lt1"/>
          </a:fontRef>
        </p:style>
      </p:sp>
      <p:sp>
        <p:nvSpPr>
          <p:cNvPr id="18" name="Freeform: Shape 17">
            <a:extLst>
              <a:ext uri="{FF2B5EF4-FFF2-40B4-BE49-F238E27FC236}">
                <a16:creationId xmlns:a16="http://schemas.microsoft.com/office/drawing/2014/main" id="{3E529D56-AC90-22B2-FCF6-C99462EB57D2}"/>
              </a:ext>
            </a:extLst>
          </p:cNvPr>
          <p:cNvSpPr/>
          <p:nvPr/>
        </p:nvSpPr>
        <p:spPr>
          <a:xfrm>
            <a:off x="6583260" y="2541048"/>
            <a:ext cx="1245847" cy="495432"/>
          </a:xfrm>
          <a:custGeom>
            <a:avLst/>
            <a:gdLst>
              <a:gd name="connsiteX0" fmla="*/ 0 w 1245847"/>
              <a:gd name="connsiteY0" fmla="*/ 49543 h 495432"/>
              <a:gd name="connsiteX1" fmla="*/ 49543 w 1245847"/>
              <a:gd name="connsiteY1" fmla="*/ 0 h 495432"/>
              <a:gd name="connsiteX2" fmla="*/ 1196304 w 1245847"/>
              <a:gd name="connsiteY2" fmla="*/ 0 h 495432"/>
              <a:gd name="connsiteX3" fmla="*/ 1245847 w 1245847"/>
              <a:gd name="connsiteY3" fmla="*/ 49543 h 495432"/>
              <a:gd name="connsiteX4" fmla="*/ 1245847 w 1245847"/>
              <a:gd name="connsiteY4" fmla="*/ 445889 h 495432"/>
              <a:gd name="connsiteX5" fmla="*/ 1196304 w 1245847"/>
              <a:gd name="connsiteY5" fmla="*/ 495432 h 495432"/>
              <a:gd name="connsiteX6" fmla="*/ 49543 w 1245847"/>
              <a:gd name="connsiteY6" fmla="*/ 495432 h 495432"/>
              <a:gd name="connsiteX7" fmla="*/ 0 w 1245847"/>
              <a:gd name="connsiteY7" fmla="*/ 445889 h 495432"/>
              <a:gd name="connsiteX8" fmla="*/ 0 w 1245847"/>
              <a:gd name="connsiteY8" fmla="*/ 49543 h 4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847" h="495432">
                <a:moveTo>
                  <a:pt x="0" y="49543"/>
                </a:moveTo>
                <a:cubicBezTo>
                  <a:pt x="0" y="22181"/>
                  <a:pt x="22181" y="0"/>
                  <a:pt x="49543" y="0"/>
                </a:cubicBezTo>
                <a:lnTo>
                  <a:pt x="1196304" y="0"/>
                </a:lnTo>
                <a:cubicBezTo>
                  <a:pt x="1223666" y="0"/>
                  <a:pt x="1245847" y="22181"/>
                  <a:pt x="1245847" y="49543"/>
                </a:cubicBezTo>
                <a:lnTo>
                  <a:pt x="1245847" y="445889"/>
                </a:lnTo>
                <a:cubicBezTo>
                  <a:pt x="1245847" y="473251"/>
                  <a:pt x="1223666" y="495432"/>
                  <a:pt x="1196304" y="495432"/>
                </a:cubicBezTo>
                <a:lnTo>
                  <a:pt x="49543" y="495432"/>
                </a:lnTo>
                <a:cubicBezTo>
                  <a:pt x="22181" y="495432"/>
                  <a:pt x="0" y="473251"/>
                  <a:pt x="0" y="445889"/>
                </a:cubicBezTo>
                <a:lnTo>
                  <a:pt x="0" y="49543"/>
                </a:lnTo>
                <a:close/>
              </a:path>
            </a:pathLst>
          </a:custGeom>
        </p:spPr>
        <p:style>
          <a:lnRef idx="2">
            <a:schemeClr val="lt1">
              <a:hueOff val="0"/>
              <a:satOff val="0"/>
              <a:lumOff val="0"/>
              <a:alphaOff val="0"/>
            </a:schemeClr>
          </a:lnRef>
          <a:fillRef idx="1">
            <a:schemeClr val="accent5">
              <a:shade val="50000"/>
              <a:hueOff val="334258"/>
              <a:satOff val="8955"/>
              <a:lumOff val="39453"/>
              <a:alphaOff val="0"/>
            </a:schemeClr>
          </a:fillRef>
          <a:effectRef idx="0">
            <a:schemeClr val="accent5">
              <a:shade val="50000"/>
              <a:hueOff val="334258"/>
              <a:satOff val="8955"/>
              <a:lumOff val="39453"/>
              <a:alphaOff val="0"/>
            </a:schemeClr>
          </a:effectRef>
          <a:fontRef idx="minor">
            <a:schemeClr val="lt1"/>
          </a:fontRef>
        </p:style>
        <p:txBody>
          <a:bodyPr spcFirstLastPara="0" vert="horz" wrap="square" lIns="41181" tIns="32291" rIns="41181" bIns="32291" numCol="1" spcCol="1270" anchor="ctr" anchorCtr="0">
            <a:noAutofit/>
          </a:bodyPr>
          <a:lstStyle/>
          <a:p>
            <a:pPr marL="0" lvl="0" indent="0" algn="ctr" defTabSz="622300">
              <a:lnSpc>
                <a:spcPct val="90000"/>
              </a:lnSpc>
              <a:spcBef>
                <a:spcPct val="0"/>
              </a:spcBef>
              <a:spcAft>
                <a:spcPct val="35000"/>
              </a:spcAft>
              <a:buNone/>
            </a:pPr>
            <a:r>
              <a:rPr lang="en-GB" sz="1400" kern="1200" dirty="0"/>
              <a:t>Testing</a:t>
            </a:r>
          </a:p>
        </p:txBody>
      </p:sp>
      <p:sp>
        <p:nvSpPr>
          <p:cNvPr id="19" name="Freeform: Shape 18">
            <a:extLst>
              <a:ext uri="{FF2B5EF4-FFF2-40B4-BE49-F238E27FC236}">
                <a16:creationId xmlns:a16="http://schemas.microsoft.com/office/drawing/2014/main" id="{E03F3B1D-4792-AB2D-A0B2-9C65E97CDA6F}"/>
              </a:ext>
            </a:extLst>
          </p:cNvPr>
          <p:cNvSpPr/>
          <p:nvPr/>
        </p:nvSpPr>
        <p:spPr>
          <a:xfrm>
            <a:off x="8182291" y="2788765"/>
            <a:ext cx="1401578" cy="1156008"/>
          </a:xfrm>
          <a:custGeom>
            <a:avLst/>
            <a:gdLst>
              <a:gd name="connsiteX0" fmla="*/ 0 w 1401578"/>
              <a:gd name="connsiteY0" fmla="*/ 115601 h 1156008"/>
              <a:gd name="connsiteX1" fmla="*/ 115601 w 1401578"/>
              <a:gd name="connsiteY1" fmla="*/ 0 h 1156008"/>
              <a:gd name="connsiteX2" fmla="*/ 1285977 w 1401578"/>
              <a:gd name="connsiteY2" fmla="*/ 0 h 1156008"/>
              <a:gd name="connsiteX3" fmla="*/ 1401578 w 1401578"/>
              <a:gd name="connsiteY3" fmla="*/ 115601 h 1156008"/>
              <a:gd name="connsiteX4" fmla="*/ 1401578 w 1401578"/>
              <a:gd name="connsiteY4" fmla="*/ 1040407 h 1156008"/>
              <a:gd name="connsiteX5" fmla="*/ 1285977 w 1401578"/>
              <a:gd name="connsiteY5" fmla="*/ 1156008 h 1156008"/>
              <a:gd name="connsiteX6" fmla="*/ 115601 w 1401578"/>
              <a:gd name="connsiteY6" fmla="*/ 1156008 h 1156008"/>
              <a:gd name="connsiteX7" fmla="*/ 0 w 1401578"/>
              <a:gd name="connsiteY7" fmla="*/ 1040407 h 1156008"/>
              <a:gd name="connsiteX8" fmla="*/ 0 w 1401578"/>
              <a:gd name="connsiteY8" fmla="*/ 115601 h 115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578" h="1156008">
                <a:moveTo>
                  <a:pt x="0" y="115601"/>
                </a:moveTo>
                <a:cubicBezTo>
                  <a:pt x="0" y="51756"/>
                  <a:pt x="51756" y="0"/>
                  <a:pt x="115601" y="0"/>
                </a:cubicBezTo>
                <a:lnTo>
                  <a:pt x="1285977" y="0"/>
                </a:lnTo>
                <a:cubicBezTo>
                  <a:pt x="1349822" y="0"/>
                  <a:pt x="1401578" y="51756"/>
                  <a:pt x="1401578" y="115601"/>
                </a:cubicBezTo>
                <a:lnTo>
                  <a:pt x="1401578" y="1040407"/>
                </a:lnTo>
                <a:cubicBezTo>
                  <a:pt x="1401578" y="1104252"/>
                  <a:pt x="1349822" y="1156008"/>
                  <a:pt x="1285977" y="1156008"/>
                </a:cubicBezTo>
                <a:lnTo>
                  <a:pt x="115601" y="1156008"/>
                </a:lnTo>
                <a:cubicBezTo>
                  <a:pt x="51756" y="1156008"/>
                  <a:pt x="0" y="1104252"/>
                  <a:pt x="0" y="1040407"/>
                </a:cubicBezTo>
                <a:lnTo>
                  <a:pt x="0" y="115601"/>
                </a:lnTo>
                <a:close/>
              </a:path>
            </a:pathLst>
          </a:custGeom>
        </p:spPr>
        <p:style>
          <a:lnRef idx="2">
            <a:schemeClr val="accent5">
              <a:shade val="50000"/>
              <a:hueOff val="222839"/>
              <a:satOff val="5970"/>
              <a:lumOff val="2630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273" tIns="53273" rIns="53273" bIns="300989" numCol="1" spcCol="1270" anchor="t" anchorCtr="0">
            <a:noAutofit/>
          </a:bodyPr>
          <a:lstStyle/>
          <a:p>
            <a:pPr marL="90488" lvl="1" indent="0" algn="l" defTabSz="622300">
              <a:lnSpc>
                <a:spcPct val="90000"/>
              </a:lnSpc>
              <a:spcBef>
                <a:spcPct val="0"/>
              </a:spcBef>
              <a:spcAft>
                <a:spcPct val="15000"/>
              </a:spcAft>
              <a:buNone/>
            </a:pPr>
            <a:r>
              <a:rPr lang="en-GB" sz="1400" kern="1200" dirty="0"/>
              <a:t>Ready for the production environment</a:t>
            </a:r>
          </a:p>
        </p:txBody>
      </p:sp>
      <p:sp>
        <p:nvSpPr>
          <p:cNvPr id="20" name="Shape 19">
            <a:extLst>
              <a:ext uri="{FF2B5EF4-FFF2-40B4-BE49-F238E27FC236}">
                <a16:creationId xmlns:a16="http://schemas.microsoft.com/office/drawing/2014/main" id="{220D393F-C84F-83D5-1042-0C418B44A4B5}"/>
              </a:ext>
            </a:extLst>
          </p:cNvPr>
          <p:cNvSpPr/>
          <p:nvPr/>
        </p:nvSpPr>
        <p:spPr>
          <a:xfrm>
            <a:off x="8933335" y="2932618"/>
            <a:ext cx="1739903" cy="1739903"/>
          </a:xfrm>
          <a:prstGeom prst="leftCircularArrow">
            <a:avLst>
              <a:gd name="adj1" fmla="val 4263"/>
              <a:gd name="adj2" fmla="val 538740"/>
              <a:gd name="adj3" fmla="val 2314250"/>
              <a:gd name="adj4" fmla="val 9024489"/>
              <a:gd name="adj5" fmla="val 4973"/>
            </a:avLst>
          </a:prstGeom>
        </p:spPr>
        <p:style>
          <a:lnRef idx="0">
            <a:schemeClr val="accent5">
              <a:shade val="90000"/>
              <a:hueOff val="140366"/>
              <a:satOff val="-1286"/>
              <a:lumOff val="11102"/>
              <a:alphaOff val="0"/>
            </a:schemeClr>
          </a:lnRef>
          <a:fillRef idx="1">
            <a:schemeClr val="accent5">
              <a:shade val="90000"/>
              <a:hueOff val="140366"/>
              <a:satOff val="-1286"/>
              <a:lumOff val="11102"/>
              <a:alphaOff val="0"/>
            </a:schemeClr>
          </a:fillRef>
          <a:effectRef idx="0">
            <a:schemeClr val="accent5">
              <a:shade val="90000"/>
              <a:hueOff val="140366"/>
              <a:satOff val="-1286"/>
              <a:lumOff val="11102"/>
              <a:alphaOff val="0"/>
            </a:schemeClr>
          </a:effectRef>
          <a:fontRef idx="minor">
            <a:schemeClr val="lt1"/>
          </a:fontRef>
        </p:style>
      </p:sp>
      <p:sp>
        <p:nvSpPr>
          <p:cNvPr id="21" name="Freeform: Shape 20">
            <a:extLst>
              <a:ext uri="{FF2B5EF4-FFF2-40B4-BE49-F238E27FC236}">
                <a16:creationId xmlns:a16="http://schemas.microsoft.com/office/drawing/2014/main" id="{739D6C44-05D6-0382-5F88-12D23B278127}"/>
              </a:ext>
            </a:extLst>
          </p:cNvPr>
          <p:cNvSpPr/>
          <p:nvPr/>
        </p:nvSpPr>
        <p:spPr>
          <a:xfrm>
            <a:off x="8493753" y="3697057"/>
            <a:ext cx="1245847" cy="495432"/>
          </a:xfrm>
          <a:custGeom>
            <a:avLst/>
            <a:gdLst>
              <a:gd name="connsiteX0" fmla="*/ 0 w 1245847"/>
              <a:gd name="connsiteY0" fmla="*/ 49543 h 495432"/>
              <a:gd name="connsiteX1" fmla="*/ 49543 w 1245847"/>
              <a:gd name="connsiteY1" fmla="*/ 0 h 495432"/>
              <a:gd name="connsiteX2" fmla="*/ 1196304 w 1245847"/>
              <a:gd name="connsiteY2" fmla="*/ 0 h 495432"/>
              <a:gd name="connsiteX3" fmla="*/ 1245847 w 1245847"/>
              <a:gd name="connsiteY3" fmla="*/ 49543 h 495432"/>
              <a:gd name="connsiteX4" fmla="*/ 1245847 w 1245847"/>
              <a:gd name="connsiteY4" fmla="*/ 445889 h 495432"/>
              <a:gd name="connsiteX5" fmla="*/ 1196304 w 1245847"/>
              <a:gd name="connsiteY5" fmla="*/ 495432 h 495432"/>
              <a:gd name="connsiteX6" fmla="*/ 49543 w 1245847"/>
              <a:gd name="connsiteY6" fmla="*/ 495432 h 495432"/>
              <a:gd name="connsiteX7" fmla="*/ 0 w 1245847"/>
              <a:gd name="connsiteY7" fmla="*/ 445889 h 495432"/>
              <a:gd name="connsiteX8" fmla="*/ 0 w 1245847"/>
              <a:gd name="connsiteY8" fmla="*/ 49543 h 4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847" h="495432">
                <a:moveTo>
                  <a:pt x="0" y="49543"/>
                </a:moveTo>
                <a:cubicBezTo>
                  <a:pt x="0" y="22181"/>
                  <a:pt x="22181" y="0"/>
                  <a:pt x="49543" y="0"/>
                </a:cubicBezTo>
                <a:lnTo>
                  <a:pt x="1196304" y="0"/>
                </a:lnTo>
                <a:cubicBezTo>
                  <a:pt x="1223666" y="0"/>
                  <a:pt x="1245847" y="22181"/>
                  <a:pt x="1245847" y="49543"/>
                </a:cubicBezTo>
                <a:lnTo>
                  <a:pt x="1245847" y="445889"/>
                </a:lnTo>
                <a:cubicBezTo>
                  <a:pt x="1245847" y="473251"/>
                  <a:pt x="1223666" y="495432"/>
                  <a:pt x="1196304" y="495432"/>
                </a:cubicBezTo>
                <a:lnTo>
                  <a:pt x="49543" y="495432"/>
                </a:lnTo>
                <a:cubicBezTo>
                  <a:pt x="22181" y="495432"/>
                  <a:pt x="0" y="473251"/>
                  <a:pt x="0" y="445889"/>
                </a:cubicBezTo>
                <a:lnTo>
                  <a:pt x="0" y="49543"/>
                </a:lnTo>
                <a:close/>
              </a:path>
            </a:pathLst>
          </a:custGeom>
        </p:spPr>
        <p:style>
          <a:lnRef idx="2">
            <a:schemeClr val="lt1">
              <a:hueOff val="0"/>
              <a:satOff val="0"/>
              <a:lumOff val="0"/>
              <a:alphaOff val="0"/>
            </a:schemeClr>
          </a:lnRef>
          <a:fillRef idx="1">
            <a:schemeClr val="accent5">
              <a:shade val="50000"/>
              <a:hueOff val="222839"/>
              <a:satOff val="5970"/>
              <a:lumOff val="26302"/>
              <a:alphaOff val="0"/>
            </a:schemeClr>
          </a:fillRef>
          <a:effectRef idx="0">
            <a:schemeClr val="accent5">
              <a:shade val="50000"/>
              <a:hueOff val="222839"/>
              <a:satOff val="5970"/>
              <a:lumOff val="26302"/>
              <a:alphaOff val="0"/>
            </a:schemeClr>
          </a:effectRef>
          <a:fontRef idx="minor">
            <a:schemeClr val="lt1"/>
          </a:fontRef>
        </p:style>
        <p:txBody>
          <a:bodyPr spcFirstLastPara="0" vert="horz" wrap="square" lIns="41181" tIns="32291" rIns="41181" bIns="32291" numCol="1" spcCol="1270" anchor="ctr" anchorCtr="0">
            <a:noAutofit/>
          </a:bodyPr>
          <a:lstStyle/>
          <a:p>
            <a:pPr marL="0" lvl="0" indent="0" algn="ctr" defTabSz="622300">
              <a:lnSpc>
                <a:spcPct val="90000"/>
              </a:lnSpc>
              <a:spcBef>
                <a:spcPct val="0"/>
              </a:spcBef>
              <a:spcAft>
                <a:spcPct val="35000"/>
              </a:spcAft>
              <a:buNone/>
            </a:pPr>
            <a:r>
              <a:rPr lang="en-GB" sz="1400" kern="1200" dirty="0"/>
              <a:t>Deployment</a:t>
            </a:r>
          </a:p>
        </p:txBody>
      </p:sp>
      <p:sp>
        <p:nvSpPr>
          <p:cNvPr id="22" name="Freeform: Shape 21">
            <a:extLst>
              <a:ext uri="{FF2B5EF4-FFF2-40B4-BE49-F238E27FC236}">
                <a16:creationId xmlns:a16="http://schemas.microsoft.com/office/drawing/2014/main" id="{B1023E7D-55F7-0705-1A1E-A57A91FFE6CB}"/>
              </a:ext>
            </a:extLst>
          </p:cNvPr>
          <p:cNvSpPr/>
          <p:nvPr/>
        </p:nvSpPr>
        <p:spPr>
          <a:xfrm>
            <a:off x="10092784" y="2788765"/>
            <a:ext cx="1401578" cy="1156008"/>
          </a:xfrm>
          <a:custGeom>
            <a:avLst/>
            <a:gdLst>
              <a:gd name="connsiteX0" fmla="*/ 0 w 1401578"/>
              <a:gd name="connsiteY0" fmla="*/ 115601 h 1156008"/>
              <a:gd name="connsiteX1" fmla="*/ 115601 w 1401578"/>
              <a:gd name="connsiteY1" fmla="*/ 0 h 1156008"/>
              <a:gd name="connsiteX2" fmla="*/ 1285977 w 1401578"/>
              <a:gd name="connsiteY2" fmla="*/ 0 h 1156008"/>
              <a:gd name="connsiteX3" fmla="*/ 1401578 w 1401578"/>
              <a:gd name="connsiteY3" fmla="*/ 115601 h 1156008"/>
              <a:gd name="connsiteX4" fmla="*/ 1401578 w 1401578"/>
              <a:gd name="connsiteY4" fmla="*/ 1040407 h 1156008"/>
              <a:gd name="connsiteX5" fmla="*/ 1285977 w 1401578"/>
              <a:gd name="connsiteY5" fmla="*/ 1156008 h 1156008"/>
              <a:gd name="connsiteX6" fmla="*/ 115601 w 1401578"/>
              <a:gd name="connsiteY6" fmla="*/ 1156008 h 1156008"/>
              <a:gd name="connsiteX7" fmla="*/ 0 w 1401578"/>
              <a:gd name="connsiteY7" fmla="*/ 1040407 h 1156008"/>
              <a:gd name="connsiteX8" fmla="*/ 0 w 1401578"/>
              <a:gd name="connsiteY8" fmla="*/ 115601 h 115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578" h="1156008">
                <a:moveTo>
                  <a:pt x="0" y="115601"/>
                </a:moveTo>
                <a:cubicBezTo>
                  <a:pt x="0" y="51756"/>
                  <a:pt x="51756" y="0"/>
                  <a:pt x="115601" y="0"/>
                </a:cubicBezTo>
                <a:lnTo>
                  <a:pt x="1285977" y="0"/>
                </a:lnTo>
                <a:cubicBezTo>
                  <a:pt x="1349822" y="0"/>
                  <a:pt x="1401578" y="51756"/>
                  <a:pt x="1401578" y="115601"/>
                </a:cubicBezTo>
                <a:lnTo>
                  <a:pt x="1401578" y="1040407"/>
                </a:lnTo>
                <a:cubicBezTo>
                  <a:pt x="1401578" y="1104252"/>
                  <a:pt x="1349822" y="1156008"/>
                  <a:pt x="1285977" y="1156008"/>
                </a:cubicBezTo>
                <a:lnTo>
                  <a:pt x="115601" y="1156008"/>
                </a:lnTo>
                <a:cubicBezTo>
                  <a:pt x="51756" y="1156008"/>
                  <a:pt x="0" y="1104252"/>
                  <a:pt x="0" y="1040407"/>
                </a:cubicBezTo>
                <a:lnTo>
                  <a:pt x="0" y="115601"/>
                </a:lnTo>
                <a:close/>
              </a:path>
            </a:pathLst>
          </a:custGeom>
        </p:spPr>
        <p:style>
          <a:lnRef idx="2">
            <a:schemeClr val="accent5">
              <a:shade val="50000"/>
              <a:hueOff val="111419"/>
              <a:satOff val="2985"/>
              <a:lumOff val="1315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273" tIns="300989" rIns="53273" bIns="53273" numCol="1" spcCol="1270" anchor="t" anchorCtr="0">
            <a:noAutofit/>
          </a:bodyPr>
          <a:lstStyle/>
          <a:p>
            <a:pPr marL="90488" lvl="1" indent="0" algn="l" defTabSz="622300">
              <a:lnSpc>
                <a:spcPct val="90000"/>
              </a:lnSpc>
              <a:spcBef>
                <a:spcPct val="0"/>
              </a:spcBef>
              <a:spcAft>
                <a:spcPct val="15000"/>
              </a:spcAft>
              <a:buNone/>
            </a:pPr>
            <a:r>
              <a:rPr lang="en-GB" sz="1400" kern="1200" dirty="0"/>
              <a:t>Usually with a contracts</a:t>
            </a:r>
          </a:p>
        </p:txBody>
      </p:sp>
      <p:sp>
        <p:nvSpPr>
          <p:cNvPr id="23" name="Freeform: Shape 22">
            <a:extLst>
              <a:ext uri="{FF2B5EF4-FFF2-40B4-BE49-F238E27FC236}">
                <a16:creationId xmlns:a16="http://schemas.microsoft.com/office/drawing/2014/main" id="{C69C66DD-D04C-949F-8785-959DE5E8B136}"/>
              </a:ext>
            </a:extLst>
          </p:cNvPr>
          <p:cNvSpPr/>
          <p:nvPr/>
        </p:nvSpPr>
        <p:spPr>
          <a:xfrm>
            <a:off x="10404245" y="2541048"/>
            <a:ext cx="1245847" cy="495432"/>
          </a:xfrm>
          <a:custGeom>
            <a:avLst/>
            <a:gdLst>
              <a:gd name="connsiteX0" fmla="*/ 0 w 1245847"/>
              <a:gd name="connsiteY0" fmla="*/ 49543 h 495432"/>
              <a:gd name="connsiteX1" fmla="*/ 49543 w 1245847"/>
              <a:gd name="connsiteY1" fmla="*/ 0 h 495432"/>
              <a:gd name="connsiteX2" fmla="*/ 1196304 w 1245847"/>
              <a:gd name="connsiteY2" fmla="*/ 0 h 495432"/>
              <a:gd name="connsiteX3" fmla="*/ 1245847 w 1245847"/>
              <a:gd name="connsiteY3" fmla="*/ 49543 h 495432"/>
              <a:gd name="connsiteX4" fmla="*/ 1245847 w 1245847"/>
              <a:gd name="connsiteY4" fmla="*/ 445889 h 495432"/>
              <a:gd name="connsiteX5" fmla="*/ 1196304 w 1245847"/>
              <a:gd name="connsiteY5" fmla="*/ 495432 h 495432"/>
              <a:gd name="connsiteX6" fmla="*/ 49543 w 1245847"/>
              <a:gd name="connsiteY6" fmla="*/ 495432 h 495432"/>
              <a:gd name="connsiteX7" fmla="*/ 0 w 1245847"/>
              <a:gd name="connsiteY7" fmla="*/ 445889 h 495432"/>
              <a:gd name="connsiteX8" fmla="*/ 0 w 1245847"/>
              <a:gd name="connsiteY8" fmla="*/ 49543 h 4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847" h="495432">
                <a:moveTo>
                  <a:pt x="0" y="49543"/>
                </a:moveTo>
                <a:cubicBezTo>
                  <a:pt x="0" y="22181"/>
                  <a:pt x="22181" y="0"/>
                  <a:pt x="49543" y="0"/>
                </a:cubicBezTo>
                <a:lnTo>
                  <a:pt x="1196304" y="0"/>
                </a:lnTo>
                <a:cubicBezTo>
                  <a:pt x="1223666" y="0"/>
                  <a:pt x="1245847" y="22181"/>
                  <a:pt x="1245847" y="49543"/>
                </a:cubicBezTo>
                <a:lnTo>
                  <a:pt x="1245847" y="445889"/>
                </a:lnTo>
                <a:cubicBezTo>
                  <a:pt x="1245847" y="473251"/>
                  <a:pt x="1223666" y="495432"/>
                  <a:pt x="1196304" y="495432"/>
                </a:cubicBezTo>
                <a:lnTo>
                  <a:pt x="49543" y="495432"/>
                </a:lnTo>
                <a:cubicBezTo>
                  <a:pt x="22181" y="495432"/>
                  <a:pt x="0" y="473251"/>
                  <a:pt x="0" y="445889"/>
                </a:cubicBezTo>
                <a:lnTo>
                  <a:pt x="0" y="49543"/>
                </a:lnTo>
                <a:close/>
              </a:path>
            </a:pathLst>
          </a:custGeom>
        </p:spPr>
        <p:style>
          <a:lnRef idx="2">
            <a:schemeClr val="lt1">
              <a:hueOff val="0"/>
              <a:satOff val="0"/>
              <a:lumOff val="0"/>
              <a:alphaOff val="0"/>
            </a:schemeClr>
          </a:lnRef>
          <a:fillRef idx="1">
            <a:schemeClr val="accent5">
              <a:shade val="50000"/>
              <a:hueOff val="111419"/>
              <a:satOff val="2985"/>
              <a:lumOff val="13151"/>
              <a:alphaOff val="0"/>
            </a:schemeClr>
          </a:fillRef>
          <a:effectRef idx="0">
            <a:schemeClr val="accent5">
              <a:shade val="50000"/>
              <a:hueOff val="111419"/>
              <a:satOff val="2985"/>
              <a:lumOff val="13151"/>
              <a:alphaOff val="0"/>
            </a:schemeClr>
          </a:effectRef>
          <a:fontRef idx="minor">
            <a:schemeClr val="lt1"/>
          </a:fontRef>
        </p:style>
        <p:txBody>
          <a:bodyPr spcFirstLastPara="0" vert="horz" wrap="square" lIns="41181" tIns="32291" rIns="41181" bIns="32291" numCol="1" spcCol="1270" anchor="ctr" anchorCtr="0">
            <a:noAutofit/>
          </a:bodyPr>
          <a:lstStyle/>
          <a:p>
            <a:pPr marL="0" lvl="0" indent="0" algn="ctr" defTabSz="622300">
              <a:lnSpc>
                <a:spcPct val="90000"/>
              </a:lnSpc>
              <a:spcBef>
                <a:spcPct val="0"/>
              </a:spcBef>
              <a:spcAft>
                <a:spcPct val="35000"/>
              </a:spcAft>
              <a:buNone/>
            </a:pPr>
            <a:r>
              <a:rPr lang="en-GB" sz="1400" kern="1200" dirty="0"/>
              <a:t>Maintenance</a:t>
            </a:r>
          </a:p>
        </p:txBody>
      </p:sp>
    </p:spTree>
    <p:extLst>
      <p:ext uri="{BB962C8B-B14F-4D97-AF65-F5344CB8AC3E}">
        <p14:creationId xmlns:p14="http://schemas.microsoft.com/office/powerpoint/2010/main" val="1853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1000" fill="hold"/>
                                        <p:tgtEl>
                                          <p:spTgt spid="11"/>
                                        </p:tgtEl>
                                        <p:attrNameLst>
                                          <p:attrName>ppt_w</p:attrName>
                                        </p:attrNameLst>
                                      </p:cBhvr>
                                      <p:tavLst>
                                        <p:tav tm="0">
                                          <p:val>
                                            <p:fltVal val="0"/>
                                          </p:val>
                                        </p:tav>
                                        <p:tav tm="100000">
                                          <p:val>
                                            <p:strVal val="#ppt_w"/>
                                          </p:val>
                                        </p:tav>
                                      </p:tavLst>
                                    </p:anim>
                                    <p:anim calcmode="lin" valueType="num">
                                      <p:cBhvr>
                                        <p:cTn id="40" dur="1000" fill="hold"/>
                                        <p:tgtEl>
                                          <p:spTgt spid="11"/>
                                        </p:tgtEl>
                                        <p:attrNameLst>
                                          <p:attrName>ppt_h</p:attrName>
                                        </p:attrNameLst>
                                      </p:cBhvr>
                                      <p:tavLst>
                                        <p:tav tm="0">
                                          <p:val>
                                            <p:fltVal val="0"/>
                                          </p:val>
                                        </p:tav>
                                        <p:tav tm="100000">
                                          <p:val>
                                            <p:strVal val="#ppt_h"/>
                                          </p:val>
                                        </p:tav>
                                      </p:tavLst>
                                    </p:anim>
                                    <p:anim calcmode="lin" valueType="num">
                                      <p:cBhvr>
                                        <p:cTn id="41" dur="1000" fill="hold"/>
                                        <p:tgtEl>
                                          <p:spTgt spid="11"/>
                                        </p:tgtEl>
                                        <p:attrNameLst>
                                          <p:attrName>style.rotation</p:attrName>
                                        </p:attrNameLst>
                                      </p:cBhvr>
                                      <p:tavLst>
                                        <p:tav tm="0">
                                          <p:val>
                                            <p:fltVal val="90"/>
                                          </p:val>
                                        </p:tav>
                                        <p:tav tm="100000">
                                          <p:val>
                                            <p:fltVal val="0"/>
                                          </p:val>
                                        </p:tav>
                                      </p:tavLst>
                                    </p:anim>
                                    <p:animEffect transition="in" filter="fade">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1000" fill="hold"/>
                                        <p:tgtEl>
                                          <p:spTgt spid="14"/>
                                        </p:tgtEl>
                                        <p:attrNameLst>
                                          <p:attrName>ppt_w</p:attrName>
                                        </p:attrNameLst>
                                      </p:cBhvr>
                                      <p:tavLst>
                                        <p:tav tm="0">
                                          <p:val>
                                            <p:fltVal val="0"/>
                                          </p:val>
                                        </p:tav>
                                        <p:tav tm="100000">
                                          <p:val>
                                            <p:strVal val="#ppt_w"/>
                                          </p:val>
                                        </p:tav>
                                      </p:tavLst>
                                    </p:anim>
                                    <p:anim calcmode="lin" valueType="num">
                                      <p:cBhvr>
                                        <p:cTn id="60" dur="1000" fill="hold"/>
                                        <p:tgtEl>
                                          <p:spTgt spid="14"/>
                                        </p:tgtEl>
                                        <p:attrNameLst>
                                          <p:attrName>ppt_h</p:attrName>
                                        </p:attrNameLst>
                                      </p:cBhvr>
                                      <p:tavLst>
                                        <p:tav tm="0">
                                          <p:val>
                                            <p:fltVal val="0"/>
                                          </p:val>
                                        </p:tav>
                                        <p:tav tm="100000">
                                          <p:val>
                                            <p:strVal val="#ppt_h"/>
                                          </p:val>
                                        </p:tav>
                                      </p:tavLst>
                                    </p:anim>
                                    <p:anim calcmode="lin" valueType="num">
                                      <p:cBhvr>
                                        <p:cTn id="61" dur="1000" fill="hold"/>
                                        <p:tgtEl>
                                          <p:spTgt spid="14"/>
                                        </p:tgtEl>
                                        <p:attrNameLst>
                                          <p:attrName>style.rotation</p:attrName>
                                        </p:attrNameLst>
                                      </p:cBhvr>
                                      <p:tavLst>
                                        <p:tav tm="0">
                                          <p:val>
                                            <p:fltVal val="90"/>
                                          </p:val>
                                        </p:tav>
                                        <p:tav tm="100000">
                                          <p:val>
                                            <p:fltVal val="0"/>
                                          </p:val>
                                        </p:tav>
                                      </p:tavLst>
                                    </p:anim>
                                    <p:animEffect transition="in" filter="fade">
                                      <p:cBhvr>
                                        <p:cTn id="62" dur="1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fltVal val="0"/>
                                          </p:val>
                                        </p:tav>
                                        <p:tav tm="100000">
                                          <p:val>
                                            <p:strVal val="#ppt_h"/>
                                          </p:val>
                                        </p:tav>
                                      </p:tavLst>
                                    </p:anim>
                                    <p:animEffect transition="in" filter="fade">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1000" fill="hold"/>
                                        <p:tgtEl>
                                          <p:spTgt spid="17"/>
                                        </p:tgtEl>
                                        <p:attrNameLst>
                                          <p:attrName>ppt_w</p:attrName>
                                        </p:attrNameLst>
                                      </p:cBhvr>
                                      <p:tavLst>
                                        <p:tav tm="0">
                                          <p:val>
                                            <p:fltVal val="0"/>
                                          </p:val>
                                        </p:tav>
                                        <p:tav tm="100000">
                                          <p:val>
                                            <p:strVal val="#ppt_w"/>
                                          </p:val>
                                        </p:tav>
                                      </p:tavLst>
                                    </p:anim>
                                    <p:anim calcmode="lin" valueType="num">
                                      <p:cBhvr>
                                        <p:cTn id="80" dur="1000" fill="hold"/>
                                        <p:tgtEl>
                                          <p:spTgt spid="17"/>
                                        </p:tgtEl>
                                        <p:attrNameLst>
                                          <p:attrName>ppt_h</p:attrName>
                                        </p:attrNameLst>
                                      </p:cBhvr>
                                      <p:tavLst>
                                        <p:tav tm="0">
                                          <p:val>
                                            <p:fltVal val="0"/>
                                          </p:val>
                                        </p:tav>
                                        <p:tav tm="100000">
                                          <p:val>
                                            <p:strVal val="#ppt_h"/>
                                          </p:val>
                                        </p:tav>
                                      </p:tavLst>
                                    </p:anim>
                                    <p:anim calcmode="lin" valueType="num">
                                      <p:cBhvr>
                                        <p:cTn id="81" dur="1000" fill="hold"/>
                                        <p:tgtEl>
                                          <p:spTgt spid="17"/>
                                        </p:tgtEl>
                                        <p:attrNameLst>
                                          <p:attrName>style.rotation</p:attrName>
                                        </p:attrNameLst>
                                      </p:cBhvr>
                                      <p:tavLst>
                                        <p:tav tm="0">
                                          <p:val>
                                            <p:fltVal val="90"/>
                                          </p:val>
                                        </p:tav>
                                        <p:tav tm="100000">
                                          <p:val>
                                            <p:fltVal val="0"/>
                                          </p:val>
                                        </p:tav>
                                      </p:tavLst>
                                    </p:anim>
                                    <p:animEffect transition="in" filter="fade">
                                      <p:cBhvr>
                                        <p:cTn id="82" dur="10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500" fill="hold"/>
                                        <p:tgtEl>
                                          <p:spTgt spid="19"/>
                                        </p:tgtEl>
                                        <p:attrNameLst>
                                          <p:attrName>ppt_w</p:attrName>
                                        </p:attrNameLst>
                                      </p:cBhvr>
                                      <p:tavLst>
                                        <p:tav tm="0">
                                          <p:val>
                                            <p:fltVal val="0"/>
                                          </p:val>
                                        </p:tav>
                                        <p:tav tm="100000">
                                          <p:val>
                                            <p:strVal val="#ppt_w"/>
                                          </p:val>
                                        </p:tav>
                                      </p:tavLst>
                                    </p:anim>
                                    <p:anim calcmode="lin" valueType="num">
                                      <p:cBhvr>
                                        <p:cTn id="88" dur="500" fill="hold"/>
                                        <p:tgtEl>
                                          <p:spTgt spid="19"/>
                                        </p:tgtEl>
                                        <p:attrNameLst>
                                          <p:attrName>ppt_h</p:attrName>
                                        </p:attrNameLst>
                                      </p:cBhvr>
                                      <p:tavLst>
                                        <p:tav tm="0">
                                          <p:val>
                                            <p:fltVal val="0"/>
                                          </p:val>
                                        </p:tav>
                                        <p:tav tm="100000">
                                          <p:val>
                                            <p:strVal val="#ppt_h"/>
                                          </p:val>
                                        </p:tav>
                                      </p:tavLst>
                                    </p:anim>
                                    <p:animEffect transition="in" filter="fade">
                                      <p:cBhvr>
                                        <p:cTn id="89" dur="500"/>
                                        <p:tgtEl>
                                          <p:spTgt spid="1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p:cTn id="92" dur="500" fill="hold"/>
                                        <p:tgtEl>
                                          <p:spTgt spid="21"/>
                                        </p:tgtEl>
                                        <p:attrNameLst>
                                          <p:attrName>ppt_w</p:attrName>
                                        </p:attrNameLst>
                                      </p:cBhvr>
                                      <p:tavLst>
                                        <p:tav tm="0">
                                          <p:val>
                                            <p:fltVal val="0"/>
                                          </p:val>
                                        </p:tav>
                                        <p:tav tm="100000">
                                          <p:val>
                                            <p:strVal val="#ppt_w"/>
                                          </p:val>
                                        </p:tav>
                                      </p:tavLst>
                                    </p:anim>
                                    <p:anim calcmode="lin" valueType="num">
                                      <p:cBhvr>
                                        <p:cTn id="93" dur="500" fill="hold"/>
                                        <p:tgtEl>
                                          <p:spTgt spid="21"/>
                                        </p:tgtEl>
                                        <p:attrNameLst>
                                          <p:attrName>ppt_h</p:attrName>
                                        </p:attrNameLst>
                                      </p:cBhvr>
                                      <p:tavLst>
                                        <p:tav tm="0">
                                          <p:val>
                                            <p:fltVal val="0"/>
                                          </p:val>
                                        </p:tav>
                                        <p:tav tm="100000">
                                          <p:val>
                                            <p:strVal val="#ppt_h"/>
                                          </p:val>
                                        </p:tav>
                                      </p:tavLst>
                                    </p:anim>
                                    <p:animEffect transition="in" filter="fade">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p:cTn id="99" dur="1000" fill="hold"/>
                                        <p:tgtEl>
                                          <p:spTgt spid="20"/>
                                        </p:tgtEl>
                                        <p:attrNameLst>
                                          <p:attrName>ppt_w</p:attrName>
                                        </p:attrNameLst>
                                      </p:cBhvr>
                                      <p:tavLst>
                                        <p:tav tm="0">
                                          <p:val>
                                            <p:fltVal val="0"/>
                                          </p:val>
                                        </p:tav>
                                        <p:tav tm="100000">
                                          <p:val>
                                            <p:strVal val="#ppt_w"/>
                                          </p:val>
                                        </p:tav>
                                      </p:tavLst>
                                    </p:anim>
                                    <p:anim calcmode="lin" valueType="num">
                                      <p:cBhvr>
                                        <p:cTn id="100" dur="1000" fill="hold"/>
                                        <p:tgtEl>
                                          <p:spTgt spid="20"/>
                                        </p:tgtEl>
                                        <p:attrNameLst>
                                          <p:attrName>ppt_h</p:attrName>
                                        </p:attrNameLst>
                                      </p:cBhvr>
                                      <p:tavLst>
                                        <p:tav tm="0">
                                          <p:val>
                                            <p:fltVal val="0"/>
                                          </p:val>
                                        </p:tav>
                                        <p:tav tm="100000">
                                          <p:val>
                                            <p:strVal val="#ppt_h"/>
                                          </p:val>
                                        </p:tav>
                                      </p:tavLst>
                                    </p:anim>
                                    <p:anim calcmode="lin" valueType="num">
                                      <p:cBhvr>
                                        <p:cTn id="101" dur="1000" fill="hold"/>
                                        <p:tgtEl>
                                          <p:spTgt spid="20"/>
                                        </p:tgtEl>
                                        <p:attrNameLst>
                                          <p:attrName>style.rotation</p:attrName>
                                        </p:attrNameLst>
                                      </p:cBhvr>
                                      <p:tavLst>
                                        <p:tav tm="0">
                                          <p:val>
                                            <p:fltVal val="90"/>
                                          </p:val>
                                        </p:tav>
                                        <p:tav tm="100000">
                                          <p:val>
                                            <p:fltVal val="0"/>
                                          </p:val>
                                        </p:tav>
                                      </p:tavLst>
                                    </p:anim>
                                    <p:animEffect transition="in" filter="fade">
                                      <p:cBhvr>
                                        <p:cTn id="102" dur="10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500" fill="hold"/>
                                        <p:tgtEl>
                                          <p:spTgt spid="22"/>
                                        </p:tgtEl>
                                        <p:attrNameLst>
                                          <p:attrName>ppt_w</p:attrName>
                                        </p:attrNameLst>
                                      </p:cBhvr>
                                      <p:tavLst>
                                        <p:tav tm="0">
                                          <p:val>
                                            <p:fltVal val="0"/>
                                          </p:val>
                                        </p:tav>
                                        <p:tav tm="100000">
                                          <p:val>
                                            <p:strVal val="#ppt_w"/>
                                          </p:val>
                                        </p:tav>
                                      </p:tavLst>
                                    </p:anim>
                                    <p:anim calcmode="lin" valueType="num">
                                      <p:cBhvr>
                                        <p:cTn id="108" dur="500" fill="hold"/>
                                        <p:tgtEl>
                                          <p:spTgt spid="22"/>
                                        </p:tgtEl>
                                        <p:attrNameLst>
                                          <p:attrName>ppt_h</p:attrName>
                                        </p:attrNameLst>
                                      </p:cBhvr>
                                      <p:tavLst>
                                        <p:tav tm="0">
                                          <p:val>
                                            <p:fltVal val="0"/>
                                          </p:val>
                                        </p:tav>
                                        <p:tav tm="100000">
                                          <p:val>
                                            <p:strVal val="#ppt_h"/>
                                          </p:val>
                                        </p:tav>
                                      </p:tavLst>
                                    </p:anim>
                                    <p:animEffect transition="in" filter="fade">
                                      <p:cBhvr>
                                        <p:cTn id="109" dur="500"/>
                                        <p:tgtEl>
                                          <p:spTgt spid="2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5" grpId="0" animBg="1"/>
      <p:bldP spid="16" grpId="0" animBg="1"/>
      <p:bldP spid="18" grpId="0" animBg="1"/>
      <p:bldP spid="19" grpId="0" animBg="1"/>
      <p:bldP spid="21" grpId="0" animBg="1"/>
      <p:bldP spid="22"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F5C5-1B98-93C0-58A0-84AF8A8C120F}"/>
              </a:ext>
            </a:extLst>
          </p:cNvPr>
          <p:cNvSpPr>
            <a:spLocks noGrp="1"/>
          </p:cNvSpPr>
          <p:nvPr>
            <p:ph type="title"/>
          </p:nvPr>
        </p:nvSpPr>
        <p:spPr/>
        <p:txBody>
          <a:bodyPr>
            <a:normAutofit/>
          </a:bodyPr>
          <a:lstStyle/>
          <a:p>
            <a:r>
              <a:rPr lang="en-GB" dirty="0"/>
              <a:t>User story examples</a:t>
            </a:r>
          </a:p>
        </p:txBody>
      </p:sp>
      <p:sp>
        <p:nvSpPr>
          <p:cNvPr id="3" name="Text Placeholder 2">
            <a:extLst>
              <a:ext uri="{FF2B5EF4-FFF2-40B4-BE49-F238E27FC236}">
                <a16:creationId xmlns:a16="http://schemas.microsoft.com/office/drawing/2014/main" id="{70E1DD6E-37BF-6706-A051-B40A44C8CA07}"/>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B1468279-BF14-8A61-ABE5-EFEFBFBA907E}"/>
              </a:ext>
            </a:extLst>
          </p:cNvPr>
          <p:cNvSpPr>
            <a:spLocks noGrp="1"/>
          </p:cNvSpPr>
          <p:nvPr>
            <p:ph idx="1"/>
          </p:nvPr>
        </p:nvSpPr>
        <p:spPr>
          <a:xfrm>
            <a:off x="540070" y="1549836"/>
            <a:ext cx="11111046" cy="1332099"/>
          </a:xfrm>
        </p:spPr>
        <p:txBody>
          <a:bodyPr>
            <a:normAutofit fontScale="92500" lnSpcReduction="10000"/>
          </a:bodyPr>
          <a:lstStyle/>
          <a:p>
            <a:pPr marL="0" indent="0" algn="ctr">
              <a:buNone/>
            </a:pPr>
            <a:r>
              <a:rPr lang="en-GB" dirty="0"/>
              <a:t>As a [</a:t>
            </a:r>
            <a:r>
              <a:rPr lang="en-GB" b="1" dirty="0"/>
              <a:t>customer</a:t>
            </a:r>
            <a:r>
              <a:rPr lang="en-GB" dirty="0"/>
              <a:t>], </a:t>
            </a:r>
          </a:p>
          <a:p>
            <a:pPr marL="0" indent="0" algn="ctr">
              <a:buNone/>
            </a:pPr>
            <a:r>
              <a:rPr lang="en-GB" dirty="0"/>
              <a:t>I want [</a:t>
            </a:r>
            <a:r>
              <a:rPr lang="en-GB" b="1" dirty="0"/>
              <a:t>shopping cart feature</a:t>
            </a:r>
            <a:r>
              <a:rPr lang="en-GB" dirty="0"/>
              <a:t>] </a:t>
            </a:r>
          </a:p>
          <a:p>
            <a:pPr marL="0" indent="0" algn="ctr">
              <a:buNone/>
            </a:pPr>
            <a:r>
              <a:rPr lang="en-GB" dirty="0"/>
              <a:t>so that [</a:t>
            </a:r>
            <a:r>
              <a:rPr lang="en-GB" b="1" dirty="0"/>
              <a:t>I can easily purchase items online</a:t>
            </a:r>
            <a:r>
              <a:rPr lang="en-GB" dirty="0"/>
              <a:t>].</a:t>
            </a:r>
          </a:p>
        </p:txBody>
      </p:sp>
    </p:spTree>
    <p:extLst>
      <p:ext uri="{BB962C8B-B14F-4D97-AF65-F5344CB8AC3E}">
        <p14:creationId xmlns:p14="http://schemas.microsoft.com/office/powerpoint/2010/main" val="109375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8343-3B7A-2A42-90CB-EB922D922871}"/>
              </a:ext>
            </a:extLst>
          </p:cNvPr>
          <p:cNvSpPr>
            <a:spLocks noGrp="1"/>
          </p:cNvSpPr>
          <p:nvPr>
            <p:ph type="title"/>
          </p:nvPr>
        </p:nvSpPr>
        <p:spPr/>
        <p:txBody>
          <a:bodyPr/>
          <a:lstStyle/>
          <a:p>
            <a:r>
              <a:rPr lang="en-GB" dirty="0"/>
              <a:t>User story examples</a:t>
            </a:r>
          </a:p>
        </p:txBody>
      </p:sp>
      <p:sp>
        <p:nvSpPr>
          <p:cNvPr id="3" name="Text Placeholder 2">
            <a:extLst>
              <a:ext uri="{FF2B5EF4-FFF2-40B4-BE49-F238E27FC236}">
                <a16:creationId xmlns:a16="http://schemas.microsoft.com/office/drawing/2014/main" id="{4E61D428-B5E2-E107-94DF-6D68BFFFCBDF}"/>
              </a:ext>
            </a:extLst>
          </p:cNvPr>
          <p:cNvSpPr>
            <a:spLocks noGrp="1"/>
          </p:cNvSpPr>
          <p:nvPr>
            <p:ph type="body" sz="quarter" idx="13"/>
          </p:nvPr>
        </p:nvSpPr>
        <p:spPr/>
        <p:txBody>
          <a:bodyPr/>
          <a:lstStyle/>
          <a:p>
            <a:endParaRPr lang="en-GB"/>
          </a:p>
        </p:txBody>
      </p:sp>
      <p:sp>
        <p:nvSpPr>
          <p:cNvPr id="5" name="Content Placeholder 3">
            <a:extLst>
              <a:ext uri="{FF2B5EF4-FFF2-40B4-BE49-F238E27FC236}">
                <a16:creationId xmlns:a16="http://schemas.microsoft.com/office/drawing/2014/main" id="{D14A50F2-25FD-9B2A-5CAB-AFF72631664F}"/>
              </a:ext>
            </a:extLst>
          </p:cNvPr>
          <p:cNvSpPr>
            <a:spLocks noGrp="1"/>
          </p:cNvSpPr>
          <p:nvPr>
            <p:ph idx="1"/>
          </p:nvPr>
        </p:nvSpPr>
        <p:spPr>
          <a:xfrm>
            <a:off x="540070" y="1549836"/>
            <a:ext cx="11111046" cy="4283405"/>
          </a:xfrm>
        </p:spPr>
        <p:txBody>
          <a:bodyPr>
            <a:normAutofit/>
          </a:bodyPr>
          <a:lstStyle/>
          <a:p>
            <a:pPr marL="0" indent="0" algn="ctr">
              <a:buNone/>
            </a:pPr>
            <a:r>
              <a:rPr lang="en-GB" dirty="0"/>
              <a:t>As a [</a:t>
            </a:r>
            <a:r>
              <a:rPr lang="en-GB" b="1" dirty="0"/>
              <a:t>manager</a:t>
            </a:r>
            <a:r>
              <a:rPr lang="en-GB" dirty="0"/>
              <a:t>], </a:t>
            </a:r>
          </a:p>
          <a:p>
            <a:pPr marL="0" indent="0" algn="ctr">
              <a:buNone/>
            </a:pPr>
            <a:r>
              <a:rPr lang="en-GB" dirty="0"/>
              <a:t>I want to [</a:t>
            </a:r>
            <a:r>
              <a:rPr lang="en-GB" b="1" dirty="0"/>
              <a:t>generate a report</a:t>
            </a:r>
            <a:r>
              <a:rPr lang="en-GB" dirty="0"/>
              <a:t>] </a:t>
            </a:r>
          </a:p>
          <a:p>
            <a:pPr marL="0" indent="0" algn="ctr">
              <a:buNone/>
            </a:pPr>
            <a:r>
              <a:rPr lang="en-GB" dirty="0"/>
              <a:t>so that [</a:t>
            </a:r>
            <a:r>
              <a:rPr lang="en-GB" b="1" dirty="0"/>
              <a:t>I can understand which departments need more resources</a:t>
            </a:r>
            <a:r>
              <a:rPr lang="en-GB" dirty="0"/>
              <a:t>].</a:t>
            </a:r>
          </a:p>
          <a:p>
            <a:pPr marL="0" indent="0" algn="ctr">
              <a:buNone/>
            </a:pPr>
            <a:endParaRPr lang="en-GB" dirty="0"/>
          </a:p>
          <a:p>
            <a:pPr marL="0" indent="0" algn="ctr">
              <a:buNone/>
            </a:pPr>
            <a:r>
              <a:rPr lang="en-GB" b="1" dirty="0"/>
              <a:t>Acceptance criteria</a:t>
            </a:r>
            <a:r>
              <a:rPr lang="en-GB" dirty="0"/>
              <a:t>: display a report with the actual resources for each department</a:t>
            </a:r>
          </a:p>
        </p:txBody>
      </p:sp>
      <p:pic>
        <p:nvPicPr>
          <p:cNvPr id="7" name="Graphic 6" descr="Checkmark with solid fill">
            <a:extLst>
              <a:ext uri="{FF2B5EF4-FFF2-40B4-BE49-F238E27FC236}">
                <a16:creationId xmlns:a16="http://schemas.microsoft.com/office/drawing/2014/main" id="{56A9D6EA-1CC4-19C4-AFF8-24F3E6B1FE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716" y="1549836"/>
            <a:ext cx="914400" cy="914400"/>
          </a:xfrm>
          <a:prstGeom prst="rect">
            <a:avLst/>
          </a:prstGeom>
        </p:spPr>
      </p:pic>
    </p:spTree>
    <p:extLst>
      <p:ext uri="{BB962C8B-B14F-4D97-AF65-F5344CB8AC3E}">
        <p14:creationId xmlns:p14="http://schemas.microsoft.com/office/powerpoint/2010/main" val="202282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80">
                                          <p:stCondLst>
                                            <p:cond delay="0"/>
                                          </p:stCondLst>
                                        </p:cTn>
                                        <p:tgtEl>
                                          <p:spTgt spid="7"/>
                                        </p:tgtEl>
                                      </p:cBhvr>
                                    </p:animEffect>
                                    <p:anim calcmode="lin" valueType="num">
                                      <p:cBhvr>
                                        <p:cTn id="2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3" dur="26">
                                          <p:stCondLst>
                                            <p:cond delay="650"/>
                                          </p:stCondLst>
                                        </p:cTn>
                                        <p:tgtEl>
                                          <p:spTgt spid="7"/>
                                        </p:tgtEl>
                                      </p:cBhvr>
                                      <p:to x="100000" y="60000"/>
                                    </p:animScale>
                                    <p:animScale>
                                      <p:cBhvr>
                                        <p:cTn id="34" dur="166" decel="50000">
                                          <p:stCondLst>
                                            <p:cond delay="676"/>
                                          </p:stCondLst>
                                        </p:cTn>
                                        <p:tgtEl>
                                          <p:spTgt spid="7"/>
                                        </p:tgtEl>
                                      </p:cBhvr>
                                      <p:to x="100000" y="100000"/>
                                    </p:animScale>
                                    <p:animScale>
                                      <p:cBhvr>
                                        <p:cTn id="35" dur="26">
                                          <p:stCondLst>
                                            <p:cond delay="1312"/>
                                          </p:stCondLst>
                                        </p:cTn>
                                        <p:tgtEl>
                                          <p:spTgt spid="7"/>
                                        </p:tgtEl>
                                      </p:cBhvr>
                                      <p:to x="100000" y="80000"/>
                                    </p:animScale>
                                    <p:animScale>
                                      <p:cBhvr>
                                        <p:cTn id="36" dur="166" decel="50000">
                                          <p:stCondLst>
                                            <p:cond delay="1338"/>
                                          </p:stCondLst>
                                        </p:cTn>
                                        <p:tgtEl>
                                          <p:spTgt spid="7"/>
                                        </p:tgtEl>
                                      </p:cBhvr>
                                      <p:to x="100000" y="100000"/>
                                    </p:animScale>
                                    <p:animScale>
                                      <p:cBhvr>
                                        <p:cTn id="37" dur="26">
                                          <p:stCondLst>
                                            <p:cond delay="1642"/>
                                          </p:stCondLst>
                                        </p:cTn>
                                        <p:tgtEl>
                                          <p:spTgt spid="7"/>
                                        </p:tgtEl>
                                      </p:cBhvr>
                                      <p:to x="100000" y="90000"/>
                                    </p:animScale>
                                    <p:animScale>
                                      <p:cBhvr>
                                        <p:cTn id="38" dur="166" decel="50000">
                                          <p:stCondLst>
                                            <p:cond delay="1668"/>
                                          </p:stCondLst>
                                        </p:cTn>
                                        <p:tgtEl>
                                          <p:spTgt spid="7"/>
                                        </p:tgtEl>
                                      </p:cBhvr>
                                      <p:to x="100000" y="100000"/>
                                    </p:animScale>
                                    <p:animScale>
                                      <p:cBhvr>
                                        <p:cTn id="39" dur="26">
                                          <p:stCondLst>
                                            <p:cond delay="1808"/>
                                          </p:stCondLst>
                                        </p:cTn>
                                        <p:tgtEl>
                                          <p:spTgt spid="7"/>
                                        </p:tgtEl>
                                      </p:cBhvr>
                                      <p:to x="100000" y="95000"/>
                                    </p:animScale>
                                    <p:animScale>
                                      <p:cBhvr>
                                        <p:cTn id="4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8343-3B7A-2A42-90CB-EB922D922871}"/>
              </a:ext>
            </a:extLst>
          </p:cNvPr>
          <p:cNvSpPr>
            <a:spLocks noGrp="1"/>
          </p:cNvSpPr>
          <p:nvPr>
            <p:ph type="title"/>
          </p:nvPr>
        </p:nvSpPr>
        <p:spPr/>
        <p:txBody>
          <a:bodyPr/>
          <a:lstStyle/>
          <a:p>
            <a:r>
              <a:rPr lang="en-GB" dirty="0"/>
              <a:t>User story examples</a:t>
            </a:r>
          </a:p>
        </p:txBody>
      </p:sp>
      <p:sp>
        <p:nvSpPr>
          <p:cNvPr id="3" name="Text Placeholder 2">
            <a:extLst>
              <a:ext uri="{FF2B5EF4-FFF2-40B4-BE49-F238E27FC236}">
                <a16:creationId xmlns:a16="http://schemas.microsoft.com/office/drawing/2014/main" id="{4E61D428-B5E2-E107-94DF-6D68BFFFCBDF}"/>
              </a:ext>
            </a:extLst>
          </p:cNvPr>
          <p:cNvSpPr>
            <a:spLocks noGrp="1"/>
          </p:cNvSpPr>
          <p:nvPr>
            <p:ph type="body" sz="quarter" idx="13"/>
          </p:nvPr>
        </p:nvSpPr>
        <p:spPr/>
        <p:txBody>
          <a:bodyPr/>
          <a:lstStyle/>
          <a:p>
            <a:endParaRPr lang="en-GB"/>
          </a:p>
        </p:txBody>
      </p:sp>
      <p:sp>
        <p:nvSpPr>
          <p:cNvPr id="5" name="Content Placeholder 3">
            <a:extLst>
              <a:ext uri="{FF2B5EF4-FFF2-40B4-BE49-F238E27FC236}">
                <a16:creationId xmlns:a16="http://schemas.microsoft.com/office/drawing/2014/main" id="{D14A50F2-25FD-9B2A-5CAB-AFF72631664F}"/>
              </a:ext>
            </a:extLst>
          </p:cNvPr>
          <p:cNvSpPr>
            <a:spLocks noGrp="1"/>
          </p:cNvSpPr>
          <p:nvPr>
            <p:ph idx="1"/>
          </p:nvPr>
        </p:nvSpPr>
        <p:spPr>
          <a:xfrm>
            <a:off x="540070" y="1549836"/>
            <a:ext cx="11111046" cy="4283405"/>
          </a:xfrm>
        </p:spPr>
        <p:txBody>
          <a:bodyPr>
            <a:normAutofit/>
          </a:bodyPr>
          <a:lstStyle/>
          <a:p>
            <a:pPr marL="0" indent="0" algn="ctr">
              <a:buNone/>
            </a:pPr>
            <a:r>
              <a:rPr lang="en-GB" dirty="0"/>
              <a:t>As a [</a:t>
            </a:r>
            <a:r>
              <a:rPr lang="en-GB" b="1" dirty="0"/>
              <a:t>customer</a:t>
            </a:r>
            <a:r>
              <a:rPr lang="en-GB" dirty="0"/>
              <a:t>], </a:t>
            </a:r>
          </a:p>
          <a:p>
            <a:pPr marL="0" indent="0" algn="ctr">
              <a:buNone/>
            </a:pPr>
            <a:r>
              <a:rPr lang="en-GB" dirty="0"/>
              <a:t>I want to [</a:t>
            </a:r>
            <a:r>
              <a:rPr lang="en-GB" b="1" dirty="0"/>
              <a:t>receive an SMS when the item is arrived</a:t>
            </a:r>
            <a:r>
              <a:rPr lang="en-GB" dirty="0"/>
              <a:t>] </a:t>
            </a:r>
          </a:p>
          <a:p>
            <a:pPr marL="0" indent="0" algn="ctr">
              <a:buNone/>
            </a:pPr>
            <a:r>
              <a:rPr lang="en-GB" dirty="0"/>
              <a:t>so that [</a:t>
            </a:r>
            <a:r>
              <a:rPr lang="en-GB" b="1" dirty="0"/>
              <a:t>I can go pick it up right away</a:t>
            </a:r>
            <a:r>
              <a:rPr lang="en-GB" dirty="0"/>
              <a:t>].</a:t>
            </a:r>
          </a:p>
        </p:txBody>
      </p:sp>
      <p:pic>
        <p:nvPicPr>
          <p:cNvPr id="7" name="Graphic 6" descr="Checkmark with solid fill">
            <a:extLst>
              <a:ext uri="{FF2B5EF4-FFF2-40B4-BE49-F238E27FC236}">
                <a16:creationId xmlns:a16="http://schemas.microsoft.com/office/drawing/2014/main" id="{56A9D6EA-1CC4-19C4-AFF8-24F3E6B1FE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716" y="1549836"/>
            <a:ext cx="914400" cy="914400"/>
          </a:xfrm>
          <a:prstGeom prst="rect">
            <a:avLst/>
          </a:prstGeom>
        </p:spPr>
      </p:pic>
    </p:spTree>
    <p:extLst>
      <p:ext uri="{BB962C8B-B14F-4D97-AF65-F5344CB8AC3E}">
        <p14:creationId xmlns:p14="http://schemas.microsoft.com/office/powerpoint/2010/main" val="72421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80">
                                          <p:stCondLst>
                                            <p:cond delay="0"/>
                                          </p:stCondLst>
                                        </p:cTn>
                                        <p:tgtEl>
                                          <p:spTgt spid="7"/>
                                        </p:tgtEl>
                                      </p:cBhvr>
                                    </p:animEffect>
                                    <p:anim calcmode="lin" valueType="num">
                                      <p:cBhvr>
                                        <p:cTn id="2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8" dur="26">
                                          <p:stCondLst>
                                            <p:cond delay="650"/>
                                          </p:stCondLst>
                                        </p:cTn>
                                        <p:tgtEl>
                                          <p:spTgt spid="7"/>
                                        </p:tgtEl>
                                      </p:cBhvr>
                                      <p:to x="100000" y="60000"/>
                                    </p:animScale>
                                    <p:animScale>
                                      <p:cBhvr>
                                        <p:cTn id="29" dur="166" decel="50000">
                                          <p:stCondLst>
                                            <p:cond delay="676"/>
                                          </p:stCondLst>
                                        </p:cTn>
                                        <p:tgtEl>
                                          <p:spTgt spid="7"/>
                                        </p:tgtEl>
                                      </p:cBhvr>
                                      <p:to x="100000" y="100000"/>
                                    </p:animScale>
                                    <p:animScale>
                                      <p:cBhvr>
                                        <p:cTn id="30" dur="26">
                                          <p:stCondLst>
                                            <p:cond delay="1312"/>
                                          </p:stCondLst>
                                        </p:cTn>
                                        <p:tgtEl>
                                          <p:spTgt spid="7"/>
                                        </p:tgtEl>
                                      </p:cBhvr>
                                      <p:to x="100000" y="80000"/>
                                    </p:animScale>
                                    <p:animScale>
                                      <p:cBhvr>
                                        <p:cTn id="31" dur="166" decel="50000">
                                          <p:stCondLst>
                                            <p:cond delay="1338"/>
                                          </p:stCondLst>
                                        </p:cTn>
                                        <p:tgtEl>
                                          <p:spTgt spid="7"/>
                                        </p:tgtEl>
                                      </p:cBhvr>
                                      <p:to x="100000" y="100000"/>
                                    </p:animScale>
                                    <p:animScale>
                                      <p:cBhvr>
                                        <p:cTn id="32" dur="26">
                                          <p:stCondLst>
                                            <p:cond delay="1642"/>
                                          </p:stCondLst>
                                        </p:cTn>
                                        <p:tgtEl>
                                          <p:spTgt spid="7"/>
                                        </p:tgtEl>
                                      </p:cBhvr>
                                      <p:to x="100000" y="90000"/>
                                    </p:animScale>
                                    <p:animScale>
                                      <p:cBhvr>
                                        <p:cTn id="33" dur="166" decel="50000">
                                          <p:stCondLst>
                                            <p:cond delay="1668"/>
                                          </p:stCondLst>
                                        </p:cTn>
                                        <p:tgtEl>
                                          <p:spTgt spid="7"/>
                                        </p:tgtEl>
                                      </p:cBhvr>
                                      <p:to x="100000" y="100000"/>
                                    </p:animScale>
                                    <p:animScale>
                                      <p:cBhvr>
                                        <p:cTn id="34" dur="26">
                                          <p:stCondLst>
                                            <p:cond delay="1808"/>
                                          </p:stCondLst>
                                        </p:cTn>
                                        <p:tgtEl>
                                          <p:spTgt spid="7"/>
                                        </p:tgtEl>
                                      </p:cBhvr>
                                      <p:to x="100000" y="95000"/>
                                    </p:animScale>
                                    <p:animScale>
                                      <p:cBhvr>
                                        <p:cTn id="3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8343-3B7A-2A42-90CB-EB922D922871}"/>
              </a:ext>
            </a:extLst>
          </p:cNvPr>
          <p:cNvSpPr>
            <a:spLocks noGrp="1"/>
          </p:cNvSpPr>
          <p:nvPr>
            <p:ph type="title"/>
          </p:nvPr>
        </p:nvSpPr>
        <p:spPr/>
        <p:txBody>
          <a:bodyPr/>
          <a:lstStyle/>
          <a:p>
            <a:r>
              <a:rPr lang="en-GB" dirty="0"/>
              <a:t>User story examples</a:t>
            </a:r>
          </a:p>
        </p:txBody>
      </p:sp>
      <p:sp>
        <p:nvSpPr>
          <p:cNvPr id="3" name="Text Placeholder 2">
            <a:extLst>
              <a:ext uri="{FF2B5EF4-FFF2-40B4-BE49-F238E27FC236}">
                <a16:creationId xmlns:a16="http://schemas.microsoft.com/office/drawing/2014/main" id="{4E61D428-B5E2-E107-94DF-6D68BFFFCBDF}"/>
              </a:ext>
            </a:extLst>
          </p:cNvPr>
          <p:cNvSpPr>
            <a:spLocks noGrp="1"/>
          </p:cNvSpPr>
          <p:nvPr>
            <p:ph type="body" sz="quarter" idx="13"/>
          </p:nvPr>
        </p:nvSpPr>
        <p:spPr/>
        <p:txBody>
          <a:bodyPr/>
          <a:lstStyle/>
          <a:p>
            <a:endParaRPr lang="en-GB"/>
          </a:p>
        </p:txBody>
      </p:sp>
      <p:sp>
        <p:nvSpPr>
          <p:cNvPr id="5" name="Content Placeholder 3">
            <a:extLst>
              <a:ext uri="{FF2B5EF4-FFF2-40B4-BE49-F238E27FC236}">
                <a16:creationId xmlns:a16="http://schemas.microsoft.com/office/drawing/2014/main" id="{D14A50F2-25FD-9B2A-5CAB-AFF72631664F}"/>
              </a:ext>
            </a:extLst>
          </p:cNvPr>
          <p:cNvSpPr>
            <a:spLocks noGrp="1"/>
          </p:cNvSpPr>
          <p:nvPr>
            <p:ph idx="1"/>
          </p:nvPr>
        </p:nvSpPr>
        <p:spPr>
          <a:xfrm>
            <a:off x="540070" y="1549837"/>
            <a:ext cx="11111046" cy="1879164"/>
          </a:xfrm>
        </p:spPr>
        <p:txBody>
          <a:bodyPr>
            <a:normAutofit/>
          </a:bodyPr>
          <a:lstStyle/>
          <a:p>
            <a:pPr marL="0" indent="0" algn="ctr">
              <a:buNone/>
            </a:pPr>
            <a:r>
              <a:rPr lang="en-GB" dirty="0"/>
              <a:t>As a [</a:t>
            </a:r>
            <a:r>
              <a:rPr lang="en-GB" b="1" dirty="0"/>
              <a:t>development team</a:t>
            </a:r>
            <a:r>
              <a:rPr lang="en-GB" dirty="0"/>
              <a:t>], </a:t>
            </a:r>
          </a:p>
          <a:p>
            <a:pPr marL="0" indent="0" algn="ctr">
              <a:buNone/>
            </a:pPr>
            <a:r>
              <a:rPr lang="en-GB" dirty="0"/>
              <a:t>we want to [</a:t>
            </a:r>
            <a:r>
              <a:rPr lang="en-GB" b="1" dirty="0"/>
              <a:t>see a report of the open tasks in this sprint</a:t>
            </a:r>
            <a:r>
              <a:rPr lang="en-GB" dirty="0"/>
              <a:t>] </a:t>
            </a:r>
          </a:p>
          <a:p>
            <a:pPr marL="0" indent="0" algn="ctr">
              <a:buNone/>
            </a:pPr>
            <a:r>
              <a:rPr lang="en-GB" dirty="0"/>
              <a:t>so that [</a:t>
            </a:r>
            <a:r>
              <a:rPr lang="en-GB" b="1" dirty="0"/>
              <a:t>we can organize the next sprint</a:t>
            </a:r>
            <a:r>
              <a:rPr lang="en-GB" dirty="0"/>
              <a:t>].</a:t>
            </a:r>
          </a:p>
        </p:txBody>
      </p:sp>
      <p:pic>
        <p:nvPicPr>
          <p:cNvPr id="6" name="Graphic 5" descr="Close with solid fill">
            <a:extLst>
              <a:ext uri="{FF2B5EF4-FFF2-40B4-BE49-F238E27FC236}">
                <a16:creationId xmlns:a16="http://schemas.microsoft.com/office/drawing/2014/main" id="{6E93B944-244C-C820-B485-D1C8E1D24D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716" y="1548259"/>
            <a:ext cx="914400" cy="914400"/>
          </a:xfrm>
          <a:prstGeom prst="rect">
            <a:avLst/>
          </a:prstGeom>
        </p:spPr>
      </p:pic>
    </p:spTree>
    <p:extLst>
      <p:ext uri="{BB962C8B-B14F-4D97-AF65-F5344CB8AC3E}">
        <p14:creationId xmlns:p14="http://schemas.microsoft.com/office/powerpoint/2010/main" val="170163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87604 0.70556 L -0.87604 0.70556 C -0.8655 0.69977 -0.85469 0.69491 -0.84427 0.6882 C -0.79076 0.65463 -0.77682 0.6412 -0.73242 0.61667 C -0.72318 0.61158 -0.7138 0.60718 -0.70456 0.60232 C -0.69102 0.59537 -0.67787 0.58681 -0.66419 0.58125 C -0.63112 0.56759 -0.60091 0.55602 -0.5681 0.53889 C -0.55339 0.53102 -0.53893 0.52176 -0.52435 0.5125 C -0.42656 0.44977 -0.44688 0.46134 -0.35 0.39028 C -0.32813 0.37431 -0.29375 0.35116 -0.27331 0.33287 L -0.22266 0.28727 C -0.21537 0.28056 -0.20833 0.27315 -0.20117 0.2662 C -0.19466 0.25972 -0.18841 0.25278 -0.18177 0.24699 L -0.11302 0.18634 C -0.10417 0.17847 -0.07943 0.15787 -0.07162 0.14908 C -0.06055 0.13634 -0.05677 0.13495 -0.04935 0.11759 C -0.04779 0.11366 -0.04662 0.10903 -0.04544 0.10463 C -0.04011 0.08519 -0.04128 0.08958 -0.03867 0.07014 C -0.03802 0.03449 -0.03633 0.02963 -0.04375 -0.00764 C -0.04492 -0.01366 -0.04766 -0.01875 -0.05 -0.02361 C -0.05938 -0.04375 -0.0681 -0.05671 -0.08177 -0.06921 C -0.10456 -0.09005 -0.11146 -0.09051 -0.13177 -0.10347 C -0.13828 -0.10764 -0.1444 -0.11412 -0.15117 -0.11667 C -0.16914 -0.12292 -0.18737 -0.12685 -0.2056 -0.12986 C -0.22943 -0.13333 -0.25339 -0.1338 -0.27721 -0.13588 L -0.4375 -0.13472 C -0.44896 -0.13472 -0.59375 -0.1456 -0.65339 -0.12662 C -0.68021 -0.11829 -0.7 -0.11342 -0.72266 -0.09444 C -0.72461 -0.09282 -0.72617 -0.09051 -0.72787 -0.08842 C -0.73542 -0.07801 -0.74336 -0.06829 -0.75052 -0.05694 C -0.75977 -0.04282 -0.75872 -0.04583 -0.76641 -0.0287 C -0.76901 -0.02315 -0.77175 -0.01782 -0.77383 -0.01157 C -0.77669 -0.00301 -0.78125 0.01574 -0.78125 0.01574 C -0.78203 0.03519 -0.78346 0.05463 -0.78125 0.07431 C -0.77878 0.0956 -0.77331 0.11366 -0.76589 0.13079 C -0.76276 0.1382 -0.75912 0.14514 -0.75508 0.15093 C -0.74844 0.16042 -0.74128 0.16829 -0.73412 0.17616 C -0.72149 0.19005 -0.69935 0.21111 -0.68581 0.21968 C -0.67109 0.22894 -0.65573 0.23472 -0.64089 0.24283 C -0.59232 0.26991 -0.59805 0.27361 -0.5431 0.28935 C -0.52396 0.29491 -0.50456 0.29838 -0.48516 0.30046 C -0.46537 0.30255 -0.44544 0.30116 -0.42552 0.30139 L -0.26589 0.29745 C -0.22201 0.29306 -0.13724 0.27269 -0.08971 0.25 C -0.07096 0.24097 -0.053 0.22708 -0.03464 0.21574 C -0.01563 0.18287 -0.00651 0.17222 0.00573 0.1287 C 0.00937 0.11551 0.01068 0.10046 0.01315 0.08634 C 0.01328 0.07824 0.01667 0.06829 0.01367 0.06204 C -0.00886 0.0169 -0.04753 0.0088 -0.07787 0.00162 C -0.11589 -0.00764 -0.1543 -0.01134 -0.19258 -0.01759 C -0.21146 -0.02083 -0.23034 -0.02616 -0.24935 -0.02662 L -0.3375 -0.02986 C -0.37344 -0.02847 -0.40951 -0.02963 -0.44544 -0.02569 C -0.44922 -0.02523 -0.45261 -0.0206 -0.4556 -0.01667 C -0.45951 -0.0118 -0.4625 -0.00532 -0.46589 0.00046 C -0.46862 0.00533 -0.47162 0.00995 -0.47383 0.01574 C -0.47813 0.02639 -0.48021 0.04213 -0.48242 0.05417 C -0.48294 0.07546 -0.48438 0.09676 -0.47891 0.11759 C -0.47266 0.1419 -0.44479 0.16806 -0.43516 0.17616 C -0.40091 0.20509 -0.37695 0.22292 -0.34141 0.2338 C -0.33268 0.23658 -0.3237 0.23658 -0.31471 0.23796 C -0.29909 0.23218 -0.28255 0.23125 -0.26758 0.2206 C -0.19883 0.17245 -0.19714 0.15903 -0.14766 0.08333 C -0.14531 0.07523 -0.13425 0.03982 -0.13177 0.02685 C -0.13099 0.02222 -0.13099 0.01736 -0.1306 0.01273 C -0.13477 0.00116 -0.1362 -0.01597 -0.1431 -0.02176 C -0.18698 -0.05741 -0.25261 -0.05116 -0.29662 -0.05393 L -0.47266 -0.05092 C -0.51172 -0.0493 -0.54727 -0.04236 -0.58581 -0.03588 C -0.58893 -0.0331 -0.59245 -0.03102 -0.59544 -0.02778 C -0.60391 -0.01829 -0.61107 -0.00671 -0.61706 0.00764 C -0.61966 0.01412 -0.62162 0.02176 -0.62383 0.0287 C -0.62435 0.03565 -0.62747 0.05949 -0.62435 0.06713 C -0.61901 0.08079 -0.5931 0.10972 -0.58685 0.11574 C -0.55846 0.14352 -0.54024 0.15301 -0.50677 0.16921 C -0.49805 0.17338 -0.48906 0.17639 -0.48008 0.17824 C -0.47162 0.18009 -0.46302 0.17963 -0.45456 0.18033 C -0.43958 0.17616 -0.42409 0.17616 -0.40964 0.16829 C -0.38477 0.1544 -0.35143 0.12176 -0.33125 0.08935 C -0.32266 0.0757 -0.31537 0.05949 -0.30846 0.04306 C -0.30404 0.03195 -0.2987 0.00833 -0.29544 -0.00555 C -0.29505 -0.01273 -0.29375 -0.02963 -0.29544 -0.03472 C -0.30859 -0.07546 -0.32682 -0.07407 -0.35339 -0.08032 C -0.37201 -0.08472 -0.39089 -0.08426 -0.40964 -0.08634 L -0.42669 -0.08842 C -0.45 -0.0831 -0.45065 -0.08565 -0.46992 -0.07315 L -0.4931 -0.0581 C -0.49479 -0.05509 -0.49896 -0.04792 -0.5 -0.04491 C -0.50117 -0.0412 -0.50234 -0.03079 -0.50287 -0.02662 C -0.50208 -0.01944 -0.50247 -0.01111 -0.50052 -0.00463 C -0.49675 0.00833 -0.48438 0.01158 -0.47839 0.01366 C -0.46198 0.01945 -0.44961 0.02083 -0.43294 0.02384 C -0.42409 0.02338 -0.41511 0.02361 -0.40625 0.02269 C -0.37122 0.01921 -0.36172 0.0162 -0.32891 0.01065 C -0.32422 0.00972 -0.31953 0.00949 -0.31471 0.00857 C -0.31055 0.00787 -0.30638 0.00648 -0.30221 0.00556 C -0.29427 0.00394 -0.28633 0.00278 -0.27839 0.00162 C -0.2763 0.00046 -0.27409 0.00023 -0.27214 -0.00139 C -0.27136 -0.00231 -0.27122 -0.00417 -0.27096 -0.00555 C -0.26224 -0.05208 -0.27344 0.00162 -0.26302 -0.04699 C -0.26237 -0.05555 -0.26081 -0.07153 -0.26471 -0.07731 C -0.28112 -0.10139 -0.32031 -0.09606 -0.33516 -0.09745 L -0.4875 -0.09653 C -0.49883 -0.09606 -0.50703 -0.09051 -0.51706 -0.08217 C -0.5194 -0.08032 -0.52175 -0.07801 -0.52383 -0.07523 C -0.5263 -0.07222 -0.52839 -0.06852 -0.5306 -0.06505 C -0.53138 -0.06273 -0.53229 -0.06065 -0.53294 -0.0581 C -0.53333 -0.05648 -0.53359 -0.05463 -0.53346 -0.05301 C -0.53216 -0.03912 -0.52175 -0.03518 -0.51641 -0.02986 L -0.50964 -0.02268 C -0.50872 -0.02176 -0.50768 -0.02083 -0.50677 -0.01967 C -0.50391 -0.01551 -0.50065 -0.01042 -0.49714 -0.00856 C -0.49024 -0.00463 -0.48268 -0.0044 -0.47552 -0.00347 C -0.41966 -0.00393 -0.25208 -0.00903 -0.30794 -0.00463 C -0.58255 0.01713 -0.43372 -0.01736 -0.50964 0.00046 L -0.44427 0.00347 L -0.44883 0.00347 C -0.46406 0.00463 -0.48242 0.00648 -0.49662 0.00556 C -0.50208 0.00533 -0.48555 0.0044 -0.48008 0.00347 L -0.44714 -0.00139 C -0.39766 0.00116 -0.40026 0.00185 -0.34037 -0.00046 C -0.33672 -0.00069 -0.33307 -0.00185 -0.32956 -0.00255 L -0.47162 -0.00347 C -0.47253 -0.00347 -0.47539 -0.00255 -0.47435 -0.00255 L -0.33177 -0.00648 C -0.29909 -0.00903 -0.33776 -0.00555 -0.30391 -0.01065 C -0.29974 -0.01111 -0.28724 -0.01227 -0.29141 -0.01157 C -0.35547 -0.00162 -0.33815 -0.00463 -0.41016 -0.00347 C -0.41758 -0.00255 -0.425 -0.00092 -0.43242 -0.00046 C -0.44766 0.00046 -0.49375 0.0007 -0.47839 0.00046 L -0.25 -0.00139 C -0.14792 -0.00509 -0.23138 -0.00255 0.00065 -0.00255 L 0.00065 -0.00255 " pathEditMode="relative" ptsTypes="AAAAAAAAAAAAAAAAAAAAAAAAAAAAAAAAAAAAAAAAAAAAAAAAAAAAAAAAAAAAAAAAAAAAAAAAAAAAAAAAAAAAAAAAAAAAAAAAAAAAAAAAAAAAAAAAAAAAAAAAAAAAAAAAAAAAA">
                                      <p:cBhvr>
                                        <p:cTn id="21"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8343-3B7A-2A42-90CB-EB922D922871}"/>
              </a:ext>
            </a:extLst>
          </p:cNvPr>
          <p:cNvSpPr>
            <a:spLocks noGrp="1"/>
          </p:cNvSpPr>
          <p:nvPr>
            <p:ph type="title"/>
          </p:nvPr>
        </p:nvSpPr>
        <p:spPr/>
        <p:txBody>
          <a:bodyPr/>
          <a:lstStyle/>
          <a:p>
            <a:r>
              <a:rPr lang="en-GB" dirty="0"/>
              <a:t>User story examples</a:t>
            </a:r>
          </a:p>
        </p:txBody>
      </p:sp>
      <p:sp>
        <p:nvSpPr>
          <p:cNvPr id="3" name="Text Placeholder 2">
            <a:extLst>
              <a:ext uri="{FF2B5EF4-FFF2-40B4-BE49-F238E27FC236}">
                <a16:creationId xmlns:a16="http://schemas.microsoft.com/office/drawing/2014/main" id="{4E61D428-B5E2-E107-94DF-6D68BFFFCBDF}"/>
              </a:ext>
            </a:extLst>
          </p:cNvPr>
          <p:cNvSpPr>
            <a:spLocks noGrp="1"/>
          </p:cNvSpPr>
          <p:nvPr>
            <p:ph type="body" sz="quarter" idx="13"/>
          </p:nvPr>
        </p:nvSpPr>
        <p:spPr/>
        <p:txBody>
          <a:bodyPr/>
          <a:lstStyle/>
          <a:p>
            <a:endParaRPr lang="en-GB"/>
          </a:p>
        </p:txBody>
      </p:sp>
      <p:sp>
        <p:nvSpPr>
          <p:cNvPr id="5" name="Content Placeholder 3">
            <a:extLst>
              <a:ext uri="{FF2B5EF4-FFF2-40B4-BE49-F238E27FC236}">
                <a16:creationId xmlns:a16="http://schemas.microsoft.com/office/drawing/2014/main" id="{D14A50F2-25FD-9B2A-5CAB-AFF72631664F}"/>
              </a:ext>
            </a:extLst>
          </p:cNvPr>
          <p:cNvSpPr>
            <a:spLocks noGrp="1"/>
          </p:cNvSpPr>
          <p:nvPr>
            <p:ph idx="1"/>
          </p:nvPr>
        </p:nvSpPr>
        <p:spPr>
          <a:xfrm>
            <a:off x="540070" y="1549836"/>
            <a:ext cx="11111046" cy="4283405"/>
          </a:xfrm>
        </p:spPr>
        <p:txBody>
          <a:bodyPr>
            <a:normAutofit/>
          </a:bodyPr>
          <a:lstStyle/>
          <a:p>
            <a:pPr marL="0" indent="0" algn="ctr">
              <a:buNone/>
            </a:pPr>
            <a:r>
              <a:rPr lang="en-GB" dirty="0"/>
              <a:t>As a [</a:t>
            </a:r>
            <a:r>
              <a:rPr lang="en-GB" b="1" dirty="0"/>
              <a:t>manager</a:t>
            </a:r>
            <a:r>
              <a:rPr lang="en-GB" dirty="0"/>
              <a:t>], </a:t>
            </a:r>
          </a:p>
          <a:p>
            <a:pPr marL="0" indent="0" algn="ctr">
              <a:buNone/>
            </a:pPr>
            <a:r>
              <a:rPr lang="en-GB" dirty="0"/>
              <a:t>I want to be able to [</a:t>
            </a:r>
            <a:r>
              <a:rPr lang="en-GB" b="1" dirty="0"/>
              <a:t>understand my colleagues progress</a:t>
            </a:r>
            <a:r>
              <a:rPr lang="en-GB" dirty="0"/>
              <a:t>] </a:t>
            </a:r>
          </a:p>
          <a:p>
            <a:pPr marL="0" indent="0" algn="ctr">
              <a:buNone/>
            </a:pPr>
            <a:r>
              <a:rPr lang="en-GB" dirty="0"/>
              <a:t>so I can [</a:t>
            </a:r>
            <a:r>
              <a:rPr lang="en-GB" b="1" dirty="0"/>
              <a:t>better report our success and failures</a:t>
            </a:r>
            <a:r>
              <a:rPr lang="en-GB" dirty="0"/>
              <a:t>].</a:t>
            </a:r>
          </a:p>
        </p:txBody>
      </p:sp>
      <p:pic>
        <p:nvPicPr>
          <p:cNvPr id="7" name="Graphic 6" descr="Checkmark with solid fill">
            <a:extLst>
              <a:ext uri="{FF2B5EF4-FFF2-40B4-BE49-F238E27FC236}">
                <a16:creationId xmlns:a16="http://schemas.microsoft.com/office/drawing/2014/main" id="{56A9D6EA-1CC4-19C4-AFF8-24F3E6B1FE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716" y="1549836"/>
            <a:ext cx="914400" cy="914400"/>
          </a:xfrm>
          <a:prstGeom prst="rect">
            <a:avLst/>
          </a:prstGeom>
        </p:spPr>
      </p:pic>
    </p:spTree>
    <p:extLst>
      <p:ext uri="{BB962C8B-B14F-4D97-AF65-F5344CB8AC3E}">
        <p14:creationId xmlns:p14="http://schemas.microsoft.com/office/powerpoint/2010/main" val="26664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80">
                                          <p:stCondLst>
                                            <p:cond delay="0"/>
                                          </p:stCondLst>
                                        </p:cTn>
                                        <p:tgtEl>
                                          <p:spTgt spid="7"/>
                                        </p:tgtEl>
                                      </p:cBhvr>
                                    </p:animEffect>
                                    <p:anim calcmode="lin" valueType="num">
                                      <p:cBhvr>
                                        <p:cTn id="2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8" dur="26">
                                          <p:stCondLst>
                                            <p:cond delay="650"/>
                                          </p:stCondLst>
                                        </p:cTn>
                                        <p:tgtEl>
                                          <p:spTgt spid="7"/>
                                        </p:tgtEl>
                                      </p:cBhvr>
                                      <p:to x="100000" y="60000"/>
                                    </p:animScale>
                                    <p:animScale>
                                      <p:cBhvr>
                                        <p:cTn id="29" dur="166" decel="50000">
                                          <p:stCondLst>
                                            <p:cond delay="676"/>
                                          </p:stCondLst>
                                        </p:cTn>
                                        <p:tgtEl>
                                          <p:spTgt spid="7"/>
                                        </p:tgtEl>
                                      </p:cBhvr>
                                      <p:to x="100000" y="100000"/>
                                    </p:animScale>
                                    <p:animScale>
                                      <p:cBhvr>
                                        <p:cTn id="30" dur="26">
                                          <p:stCondLst>
                                            <p:cond delay="1312"/>
                                          </p:stCondLst>
                                        </p:cTn>
                                        <p:tgtEl>
                                          <p:spTgt spid="7"/>
                                        </p:tgtEl>
                                      </p:cBhvr>
                                      <p:to x="100000" y="80000"/>
                                    </p:animScale>
                                    <p:animScale>
                                      <p:cBhvr>
                                        <p:cTn id="31" dur="166" decel="50000">
                                          <p:stCondLst>
                                            <p:cond delay="1338"/>
                                          </p:stCondLst>
                                        </p:cTn>
                                        <p:tgtEl>
                                          <p:spTgt spid="7"/>
                                        </p:tgtEl>
                                      </p:cBhvr>
                                      <p:to x="100000" y="100000"/>
                                    </p:animScale>
                                    <p:animScale>
                                      <p:cBhvr>
                                        <p:cTn id="32" dur="26">
                                          <p:stCondLst>
                                            <p:cond delay="1642"/>
                                          </p:stCondLst>
                                        </p:cTn>
                                        <p:tgtEl>
                                          <p:spTgt spid="7"/>
                                        </p:tgtEl>
                                      </p:cBhvr>
                                      <p:to x="100000" y="90000"/>
                                    </p:animScale>
                                    <p:animScale>
                                      <p:cBhvr>
                                        <p:cTn id="33" dur="166" decel="50000">
                                          <p:stCondLst>
                                            <p:cond delay="1668"/>
                                          </p:stCondLst>
                                        </p:cTn>
                                        <p:tgtEl>
                                          <p:spTgt spid="7"/>
                                        </p:tgtEl>
                                      </p:cBhvr>
                                      <p:to x="100000" y="100000"/>
                                    </p:animScale>
                                    <p:animScale>
                                      <p:cBhvr>
                                        <p:cTn id="34" dur="26">
                                          <p:stCondLst>
                                            <p:cond delay="1808"/>
                                          </p:stCondLst>
                                        </p:cTn>
                                        <p:tgtEl>
                                          <p:spTgt spid="7"/>
                                        </p:tgtEl>
                                      </p:cBhvr>
                                      <p:to x="100000" y="95000"/>
                                    </p:animScale>
                                    <p:animScale>
                                      <p:cBhvr>
                                        <p:cTn id="3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8343-3B7A-2A42-90CB-EB922D922871}"/>
              </a:ext>
            </a:extLst>
          </p:cNvPr>
          <p:cNvSpPr>
            <a:spLocks noGrp="1"/>
          </p:cNvSpPr>
          <p:nvPr>
            <p:ph type="title"/>
          </p:nvPr>
        </p:nvSpPr>
        <p:spPr/>
        <p:txBody>
          <a:bodyPr/>
          <a:lstStyle/>
          <a:p>
            <a:r>
              <a:rPr lang="en-GB" dirty="0"/>
              <a:t>User story examples</a:t>
            </a:r>
          </a:p>
        </p:txBody>
      </p:sp>
      <p:sp>
        <p:nvSpPr>
          <p:cNvPr id="3" name="Text Placeholder 2">
            <a:extLst>
              <a:ext uri="{FF2B5EF4-FFF2-40B4-BE49-F238E27FC236}">
                <a16:creationId xmlns:a16="http://schemas.microsoft.com/office/drawing/2014/main" id="{4E61D428-B5E2-E107-94DF-6D68BFFFCBDF}"/>
              </a:ext>
            </a:extLst>
          </p:cNvPr>
          <p:cNvSpPr>
            <a:spLocks noGrp="1"/>
          </p:cNvSpPr>
          <p:nvPr>
            <p:ph type="body" sz="quarter" idx="13"/>
          </p:nvPr>
        </p:nvSpPr>
        <p:spPr/>
        <p:txBody>
          <a:bodyPr/>
          <a:lstStyle/>
          <a:p>
            <a:endParaRPr lang="en-GB"/>
          </a:p>
        </p:txBody>
      </p:sp>
      <p:sp>
        <p:nvSpPr>
          <p:cNvPr id="5" name="Content Placeholder 3">
            <a:extLst>
              <a:ext uri="{FF2B5EF4-FFF2-40B4-BE49-F238E27FC236}">
                <a16:creationId xmlns:a16="http://schemas.microsoft.com/office/drawing/2014/main" id="{D14A50F2-25FD-9B2A-5CAB-AFF72631664F}"/>
              </a:ext>
            </a:extLst>
          </p:cNvPr>
          <p:cNvSpPr>
            <a:spLocks noGrp="1"/>
          </p:cNvSpPr>
          <p:nvPr>
            <p:ph idx="1"/>
          </p:nvPr>
        </p:nvSpPr>
        <p:spPr>
          <a:xfrm>
            <a:off x="540070" y="1549836"/>
            <a:ext cx="11111046" cy="4283405"/>
          </a:xfrm>
        </p:spPr>
        <p:txBody>
          <a:bodyPr>
            <a:normAutofit/>
          </a:bodyPr>
          <a:lstStyle/>
          <a:p>
            <a:pPr marL="0" indent="0" algn="ctr">
              <a:buNone/>
            </a:pPr>
            <a:r>
              <a:rPr lang="en-GB" b="1" dirty="0"/>
              <a:t>Acceptance criteria</a:t>
            </a:r>
          </a:p>
          <a:p>
            <a:pPr marL="0" indent="0" algn="ctr">
              <a:buNone/>
            </a:pPr>
            <a:endParaRPr lang="en-GB" b="1" dirty="0"/>
          </a:p>
          <a:p>
            <a:pPr marL="0" indent="0" algn="ctr">
              <a:buNone/>
            </a:pPr>
            <a:r>
              <a:rPr lang="en-GB" b="1" dirty="0"/>
              <a:t>Given</a:t>
            </a:r>
            <a:r>
              <a:rPr lang="en-GB" dirty="0"/>
              <a:t> the fridge is on </a:t>
            </a:r>
          </a:p>
          <a:p>
            <a:pPr marL="0" indent="0" algn="ctr">
              <a:buNone/>
            </a:pPr>
            <a:r>
              <a:rPr lang="en-GB" b="1" dirty="0"/>
              <a:t>And</a:t>
            </a:r>
            <a:r>
              <a:rPr lang="en-GB" dirty="0"/>
              <a:t> the door is closed And the light bulb is in working order, </a:t>
            </a:r>
          </a:p>
          <a:p>
            <a:pPr marL="0" indent="0" algn="ctr">
              <a:buNone/>
            </a:pPr>
            <a:r>
              <a:rPr lang="en-GB" b="1" dirty="0"/>
              <a:t>When</a:t>
            </a:r>
            <a:r>
              <a:rPr lang="en-GB" dirty="0"/>
              <a:t> I open the door, </a:t>
            </a:r>
          </a:p>
          <a:p>
            <a:pPr marL="0" indent="0" algn="ctr">
              <a:buNone/>
            </a:pPr>
            <a:r>
              <a:rPr lang="en-GB" b="1" dirty="0"/>
              <a:t>Then</a:t>
            </a:r>
            <a:r>
              <a:rPr lang="en-GB" dirty="0"/>
              <a:t> the light turns on</a:t>
            </a:r>
          </a:p>
        </p:txBody>
      </p:sp>
      <p:pic>
        <p:nvPicPr>
          <p:cNvPr id="7" name="Graphic 6" descr="Checkmark with solid fill">
            <a:extLst>
              <a:ext uri="{FF2B5EF4-FFF2-40B4-BE49-F238E27FC236}">
                <a16:creationId xmlns:a16="http://schemas.microsoft.com/office/drawing/2014/main" id="{56A9D6EA-1CC4-19C4-AFF8-24F3E6B1FE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716" y="1549836"/>
            <a:ext cx="914400" cy="914400"/>
          </a:xfrm>
          <a:prstGeom prst="rect">
            <a:avLst/>
          </a:prstGeom>
        </p:spPr>
      </p:pic>
    </p:spTree>
    <p:extLst>
      <p:ext uri="{BB962C8B-B14F-4D97-AF65-F5344CB8AC3E}">
        <p14:creationId xmlns:p14="http://schemas.microsoft.com/office/powerpoint/2010/main" val="38764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80">
                                          <p:stCondLst>
                                            <p:cond delay="0"/>
                                          </p:stCondLst>
                                        </p:cTn>
                                        <p:tgtEl>
                                          <p:spTgt spid="7"/>
                                        </p:tgtEl>
                                      </p:cBhvr>
                                    </p:animEffect>
                                    <p:anim calcmode="lin" valueType="num">
                                      <p:cBhvr>
                                        <p:cTn id="3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8" dur="26">
                                          <p:stCondLst>
                                            <p:cond delay="650"/>
                                          </p:stCondLst>
                                        </p:cTn>
                                        <p:tgtEl>
                                          <p:spTgt spid="7"/>
                                        </p:tgtEl>
                                      </p:cBhvr>
                                      <p:to x="100000" y="60000"/>
                                    </p:animScale>
                                    <p:animScale>
                                      <p:cBhvr>
                                        <p:cTn id="39" dur="166" decel="50000">
                                          <p:stCondLst>
                                            <p:cond delay="676"/>
                                          </p:stCondLst>
                                        </p:cTn>
                                        <p:tgtEl>
                                          <p:spTgt spid="7"/>
                                        </p:tgtEl>
                                      </p:cBhvr>
                                      <p:to x="100000" y="100000"/>
                                    </p:animScale>
                                    <p:animScale>
                                      <p:cBhvr>
                                        <p:cTn id="40" dur="26">
                                          <p:stCondLst>
                                            <p:cond delay="1312"/>
                                          </p:stCondLst>
                                        </p:cTn>
                                        <p:tgtEl>
                                          <p:spTgt spid="7"/>
                                        </p:tgtEl>
                                      </p:cBhvr>
                                      <p:to x="100000" y="80000"/>
                                    </p:animScale>
                                    <p:animScale>
                                      <p:cBhvr>
                                        <p:cTn id="41" dur="166" decel="50000">
                                          <p:stCondLst>
                                            <p:cond delay="1338"/>
                                          </p:stCondLst>
                                        </p:cTn>
                                        <p:tgtEl>
                                          <p:spTgt spid="7"/>
                                        </p:tgtEl>
                                      </p:cBhvr>
                                      <p:to x="100000" y="100000"/>
                                    </p:animScale>
                                    <p:animScale>
                                      <p:cBhvr>
                                        <p:cTn id="42" dur="26">
                                          <p:stCondLst>
                                            <p:cond delay="1642"/>
                                          </p:stCondLst>
                                        </p:cTn>
                                        <p:tgtEl>
                                          <p:spTgt spid="7"/>
                                        </p:tgtEl>
                                      </p:cBhvr>
                                      <p:to x="100000" y="90000"/>
                                    </p:animScale>
                                    <p:animScale>
                                      <p:cBhvr>
                                        <p:cTn id="43" dur="166" decel="50000">
                                          <p:stCondLst>
                                            <p:cond delay="1668"/>
                                          </p:stCondLst>
                                        </p:cTn>
                                        <p:tgtEl>
                                          <p:spTgt spid="7"/>
                                        </p:tgtEl>
                                      </p:cBhvr>
                                      <p:to x="100000" y="100000"/>
                                    </p:animScale>
                                    <p:animScale>
                                      <p:cBhvr>
                                        <p:cTn id="44" dur="26">
                                          <p:stCondLst>
                                            <p:cond delay="1808"/>
                                          </p:stCondLst>
                                        </p:cTn>
                                        <p:tgtEl>
                                          <p:spTgt spid="7"/>
                                        </p:tgtEl>
                                      </p:cBhvr>
                                      <p:to x="100000" y="95000"/>
                                    </p:animScale>
                                    <p:animScale>
                                      <p:cBhvr>
                                        <p:cTn id="4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8343-3B7A-2A42-90CB-EB922D922871}"/>
              </a:ext>
            </a:extLst>
          </p:cNvPr>
          <p:cNvSpPr>
            <a:spLocks noGrp="1"/>
          </p:cNvSpPr>
          <p:nvPr>
            <p:ph type="title"/>
          </p:nvPr>
        </p:nvSpPr>
        <p:spPr/>
        <p:txBody>
          <a:bodyPr/>
          <a:lstStyle/>
          <a:p>
            <a:r>
              <a:rPr lang="en-GB" dirty="0"/>
              <a:t>User story examples</a:t>
            </a:r>
          </a:p>
        </p:txBody>
      </p:sp>
      <p:sp>
        <p:nvSpPr>
          <p:cNvPr id="3" name="Text Placeholder 2">
            <a:extLst>
              <a:ext uri="{FF2B5EF4-FFF2-40B4-BE49-F238E27FC236}">
                <a16:creationId xmlns:a16="http://schemas.microsoft.com/office/drawing/2014/main" id="{4E61D428-B5E2-E107-94DF-6D68BFFFCBDF}"/>
              </a:ext>
            </a:extLst>
          </p:cNvPr>
          <p:cNvSpPr>
            <a:spLocks noGrp="1"/>
          </p:cNvSpPr>
          <p:nvPr>
            <p:ph type="body" sz="quarter" idx="13"/>
          </p:nvPr>
        </p:nvSpPr>
        <p:spPr/>
        <p:txBody>
          <a:bodyPr/>
          <a:lstStyle/>
          <a:p>
            <a:endParaRPr lang="en-GB"/>
          </a:p>
        </p:txBody>
      </p:sp>
      <p:sp>
        <p:nvSpPr>
          <p:cNvPr id="5" name="Content Placeholder 3">
            <a:extLst>
              <a:ext uri="{FF2B5EF4-FFF2-40B4-BE49-F238E27FC236}">
                <a16:creationId xmlns:a16="http://schemas.microsoft.com/office/drawing/2014/main" id="{D14A50F2-25FD-9B2A-5CAB-AFF72631664F}"/>
              </a:ext>
            </a:extLst>
          </p:cNvPr>
          <p:cNvSpPr>
            <a:spLocks noGrp="1"/>
          </p:cNvSpPr>
          <p:nvPr>
            <p:ph idx="1"/>
          </p:nvPr>
        </p:nvSpPr>
        <p:spPr>
          <a:xfrm>
            <a:off x="540070" y="1549836"/>
            <a:ext cx="11111046" cy="4283405"/>
          </a:xfrm>
        </p:spPr>
        <p:txBody>
          <a:bodyPr>
            <a:normAutofit fontScale="77500" lnSpcReduction="20000"/>
          </a:bodyPr>
          <a:lstStyle/>
          <a:p>
            <a:pPr marL="0" indent="0" algn="ctr">
              <a:buNone/>
            </a:pPr>
            <a:r>
              <a:rPr lang="en-GB" dirty="0"/>
              <a:t>As a [</a:t>
            </a:r>
            <a:r>
              <a:rPr lang="en-GB" b="1" dirty="0"/>
              <a:t>online visitor</a:t>
            </a:r>
            <a:r>
              <a:rPr lang="en-GB" dirty="0"/>
              <a:t>], </a:t>
            </a:r>
          </a:p>
          <a:p>
            <a:pPr marL="0" indent="0" algn="ctr">
              <a:buNone/>
            </a:pPr>
            <a:r>
              <a:rPr lang="en-GB" dirty="0"/>
              <a:t>I want to [</a:t>
            </a:r>
            <a:r>
              <a:rPr lang="en-GB" b="1" dirty="0"/>
              <a:t>add products in my shopping cart</a:t>
            </a:r>
            <a:r>
              <a:rPr lang="en-GB" dirty="0"/>
              <a:t>] </a:t>
            </a:r>
          </a:p>
          <a:p>
            <a:pPr marL="0" indent="0" algn="ctr">
              <a:buNone/>
            </a:pPr>
            <a:r>
              <a:rPr lang="en-GB" dirty="0"/>
              <a:t>so that [</a:t>
            </a:r>
            <a:r>
              <a:rPr lang="en-GB" b="1" dirty="0"/>
              <a:t>I can purchase multiple products at one go</a:t>
            </a:r>
            <a:r>
              <a:rPr lang="en-GB" dirty="0"/>
              <a:t>].</a:t>
            </a:r>
          </a:p>
          <a:p>
            <a:pPr marL="0" indent="0" algn="ctr">
              <a:buNone/>
            </a:pPr>
            <a:endParaRPr lang="en-GB" dirty="0"/>
          </a:p>
          <a:p>
            <a:pPr marL="0" indent="0" algn="ctr">
              <a:buNone/>
            </a:pPr>
            <a:r>
              <a:rPr lang="en-GB" dirty="0"/>
              <a:t>Acceptance criteria</a:t>
            </a:r>
          </a:p>
          <a:p>
            <a:r>
              <a:rPr lang="en-GB" dirty="0"/>
              <a:t>Products can be added to the cart</a:t>
            </a:r>
          </a:p>
          <a:p>
            <a:r>
              <a:rPr lang="en-GB" dirty="0"/>
              <a:t>Products can be removed from the cart.</a:t>
            </a:r>
          </a:p>
          <a:p>
            <a:r>
              <a:rPr lang="en-GB" dirty="0"/>
              <a:t>Shopping cart will be empty initially</a:t>
            </a:r>
          </a:p>
          <a:p>
            <a:r>
              <a:rPr lang="en-GB" dirty="0"/>
              <a:t>Shopping cart will be empty after purchase</a:t>
            </a:r>
          </a:p>
          <a:p>
            <a:r>
              <a:rPr lang="en-GB" dirty="0"/>
              <a:t>Products can be added with multiple quantities in the cart</a:t>
            </a:r>
          </a:p>
          <a:p>
            <a:r>
              <a:rPr lang="en-GB" dirty="0"/>
              <a:t>Shopping cart will show the total product breakdown quantity and cost with grand total</a:t>
            </a:r>
          </a:p>
          <a:p>
            <a:pPr marL="0" indent="0" algn="ctr">
              <a:buNone/>
            </a:pPr>
            <a:endParaRPr lang="en-GB" dirty="0"/>
          </a:p>
        </p:txBody>
      </p:sp>
      <p:pic>
        <p:nvPicPr>
          <p:cNvPr id="7" name="Graphic 6" descr="Checkmark with solid fill">
            <a:extLst>
              <a:ext uri="{FF2B5EF4-FFF2-40B4-BE49-F238E27FC236}">
                <a16:creationId xmlns:a16="http://schemas.microsoft.com/office/drawing/2014/main" id="{56A9D6EA-1CC4-19C4-AFF8-24F3E6B1FE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716" y="1549836"/>
            <a:ext cx="914400" cy="914400"/>
          </a:xfrm>
          <a:prstGeom prst="rect">
            <a:avLst/>
          </a:prstGeom>
        </p:spPr>
      </p:pic>
    </p:spTree>
    <p:extLst>
      <p:ext uri="{BB962C8B-B14F-4D97-AF65-F5344CB8AC3E}">
        <p14:creationId xmlns:p14="http://schemas.microsoft.com/office/powerpoint/2010/main" val="355137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80">
                                          <p:stCondLst>
                                            <p:cond delay="0"/>
                                          </p:stCondLst>
                                        </p:cTn>
                                        <p:tgtEl>
                                          <p:spTgt spid="7"/>
                                        </p:tgtEl>
                                      </p:cBhvr>
                                    </p:animEffect>
                                    <p:anim calcmode="lin" valueType="num">
                                      <p:cBhvr>
                                        <p:cTn id="5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3" dur="26">
                                          <p:stCondLst>
                                            <p:cond delay="650"/>
                                          </p:stCondLst>
                                        </p:cTn>
                                        <p:tgtEl>
                                          <p:spTgt spid="7"/>
                                        </p:tgtEl>
                                      </p:cBhvr>
                                      <p:to x="100000" y="60000"/>
                                    </p:animScale>
                                    <p:animScale>
                                      <p:cBhvr>
                                        <p:cTn id="64" dur="166" decel="50000">
                                          <p:stCondLst>
                                            <p:cond delay="676"/>
                                          </p:stCondLst>
                                        </p:cTn>
                                        <p:tgtEl>
                                          <p:spTgt spid="7"/>
                                        </p:tgtEl>
                                      </p:cBhvr>
                                      <p:to x="100000" y="100000"/>
                                    </p:animScale>
                                    <p:animScale>
                                      <p:cBhvr>
                                        <p:cTn id="65" dur="26">
                                          <p:stCondLst>
                                            <p:cond delay="1312"/>
                                          </p:stCondLst>
                                        </p:cTn>
                                        <p:tgtEl>
                                          <p:spTgt spid="7"/>
                                        </p:tgtEl>
                                      </p:cBhvr>
                                      <p:to x="100000" y="80000"/>
                                    </p:animScale>
                                    <p:animScale>
                                      <p:cBhvr>
                                        <p:cTn id="66" dur="166" decel="50000">
                                          <p:stCondLst>
                                            <p:cond delay="1338"/>
                                          </p:stCondLst>
                                        </p:cTn>
                                        <p:tgtEl>
                                          <p:spTgt spid="7"/>
                                        </p:tgtEl>
                                      </p:cBhvr>
                                      <p:to x="100000" y="100000"/>
                                    </p:animScale>
                                    <p:animScale>
                                      <p:cBhvr>
                                        <p:cTn id="67" dur="26">
                                          <p:stCondLst>
                                            <p:cond delay="1642"/>
                                          </p:stCondLst>
                                        </p:cTn>
                                        <p:tgtEl>
                                          <p:spTgt spid="7"/>
                                        </p:tgtEl>
                                      </p:cBhvr>
                                      <p:to x="100000" y="90000"/>
                                    </p:animScale>
                                    <p:animScale>
                                      <p:cBhvr>
                                        <p:cTn id="68" dur="166" decel="50000">
                                          <p:stCondLst>
                                            <p:cond delay="1668"/>
                                          </p:stCondLst>
                                        </p:cTn>
                                        <p:tgtEl>
                                          <p:spTgt spid="7"/>
                                        </p:tgtEl>
                                      </p:cBhvr>
                                      <p:to x="100000" y="100000"/>
                                    </p:animScale>
                                    <p:animScale>
                                      <p:cBhvr>
                                        <p:cTn id="69" dur="26">
                                          <p:stCondLst>
                                            <p:cond delay="1808"/>
                                          </p:stCondLst>
                                        </p:cTn>
                                        <p:tgtEl>
                                          <p:spTgt spid="7"/>
                                        </p:tgtEl>
                                      </p:cBhvr>
                                      <p:to x="100000" y="95000"/>
                                    </p:animScale>
                                    <p:animScale>
                                      <p:cBhvr>
                                        <p:cTn id="7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AC88-2133-133D-ECDD-271C229289E4}"/>
              </a:ext>
            </a:extLst>
          </p:cNvPr>
          <p:cNvSpPr>
            <a:spLocks noGrp="1"/>
          </p:cNvSpPr>
          <p:nvPr>
            <p:ph type="title"/>
          </p:nvPr>
        </p:nvSpPr>
        <p:spPr/>
        <p:txBody>
          <a:bodyPr/>
          <a:lstStyle/>
          <a:p>
            <a:r>
              <a:rPr lang="en-GB" dirty="0"/>
              <a:t>Epic</a:t>
            </a:r>
          </a:p>
        </p:txBody>
      </p:sp>
      <p:sp>
        <p:nvSpPr>
          <p:cNvPr id="3" name="Text Placeholder 2">
            <a:extLst>
              <a:ext uri="{FF2B5EF4-FFF2-40B4-BE49-F238E27FC236}">
                <a16:creationId xmlns:a16="http://schemas.microsoft.com/office/drawing/2014/main" id="{1EF3C5C7-ABE5-CEFE-AECB-5F702BAA4584}"/>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106CC62F-657B-75FF-7D48-79C34DECCE6C}"/>
              </a:ext>
            </a:extLst>
          </p:cNvPr>
          <p:cNvSpPr>
            <a:spLocks noGrp="1"/>
          </p:cNvSpPr>
          <p:nvPr>
            <p:ph idx="1"/>
          </p:nvPr>
        </p:nvSpPr>
        <p:spPr>
          <a:xfrm>
            <a:off x="540070" y="1512000"/>
            <a:ext cx="5375821" cy="4298400"/>
          </a:xfrm>
        </p:spPr>
        <p:txBody>
          <a:bodyPr/>
          <a:lstStyle/>
          <a:p>
            <a:pPr>
              <a:buFont typeface="Arial" panose="020B0604020202020204" pitchFamily="34" charset="0"/>
              <a:buChar char="•"/>
            </a:pPr>
            <a:r>
              <a:rPr lang="en-GB" dirty="0"/>
              <a:t>Series of user stories with a broader strategic objective</a:t>
            </a:r>
          </a:p>
          <a:p>
            <a:pPr>
              <a:buFont typeface="Arial" panose="020B0604020202020204" pitchFamily="34" charset="0"/>
              <a:buChar char="•"/>
            </a:pPr>
            <a:r>
              <a:rPr lang="en-GB" dirty="0"/>
              <a:t>A large user story that cannot be delivered as defined within a single iteration or is large enough that it can be split into smaller user tasks/user stories</a:t>
            </a:r>
          </a:p>
          <a:p>
            <a:pPr>
              <a:buFont typeface="Arial" panose="020B0604020202020204" pitchFamily="34" charset="0"/>
              <a:buChar char="•"/>
            </a:pPr>
            <a:r>
              <a:rPr lang="en-GB" dirty="0"/>
              <a:t>No standard format to represent epics</a:t>
            </a:r>
          </a:p>
        </p:txBody>
      </p:sp>
      <p:graphicFrame>
        <p:nvGraphicFramePr>
          <p:cNvPr id="5" name="Diagram 4">
            <a:extLst>
              <a:ext uri="{FF2B5EF4-FFF2-40B4-BE49-F238E27FC236}">
                <a16:creationId xmlns:a16="http://schemas.microsoft.com/office/drawing/2014/main" id="{0F95250F-79E7-549B-D929-4545FAB50CC4}"/>
              </a:ext>
            </a:extLst>
          </p:cNvPr>
          <p:cNvGraphicFramePr/>
          <p:nvPr>
            <p:extLst>
              <p:ext uri="{D42A27DB-BD31-4B8C-83A1-F6EECF244321}">
                <p14:modId xmlns:p14="http://schemas.microsoft.com/office/powerpoint/2010/main" val="1679753348"/>
              </p:ext>
            </p:extLst>
          </p:nvPr>
        </p:nvGraphicFramePr>
        <p:xfrm>
          <a:off x="6276111" y="1512000"/>
          <a:ext cx="5297055" cy="3531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429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53FC-149A-4CED-D2E8-23A3B8E44D05}"/>
              </a:ext>
            </a:extLst>
          </p:cNvPr>
          <p:cNvSpPr>
            <a:spLocks noGrp="1"/>
          </p:cNvSpPr>
          <p:nvPr>
            <p:ph type="title"/>
          </p:nvPr>
        </p:nvSpPr>
        <p:spPr/>
        <p:txBody>
          <a:bodyPr/>
          <a:lstStyle/>
          <a:p>
            <a:r>
              <a:rPr lang="en-GB" dirty="0"/>
              <a:t>Epic example</a:t>
            </a:r>
          </a:p>
        </p:txBody>
      </p:sp>
      <p:sp>
        <p:nvSpPr>
          <p:cNvPr id="3" name="Text Placeholder 2">
            <a:extLst>
              <a:ext uri="{FF2B5EF4-FFF2-40B4-BE49-F238E27FC236}">
                <a16:creationId xmlns:a16="http://schemas.microsoft.com/office/drawing/2014/main" id="{BFAB3144-237F-B624-E597-76986D965C56}"/>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5FB81B4E-55C6-A97E-F944-BED69D6A6EA6}"/>
              </a:ext>
            </a:extLst>
          </p:cNvPr>
          <p:cNvSpPr>
            <a:spLocks noGrp="1"/>
          </p:cNvSpPr>
          <p:nvPr>
            <p:ph idx="1"/>
          </p:nvPr>
        </p:nvSpPr>
        <p:spPr>
          <a:xfrm>
            <a:off x="540070" y="1512000"/>
            <a:ext cx="11111046" cy="2464255"/>
          </a:xfrm>
        </p:spPr>
        <p:txBody>
          <a:bodyPr/>
          <a:lstStyle/>
          <a:p>
            <a:pPr marL="0" indent="0" algn="ctr">
              <a:buNone/>
            </a:pPr>
            <a:r>
              <a:rPr lang="en-GB" i="1" dirty="0"/>
              <a:t>Selecting Marketing Campaigns 1</a:t>
            </a:r>
          </a:p>
          <a:p>
            <a:pPr marL="0" indent="0" algn="ctr">
              <a:buNone/>
            </a:pPr>
            <a:r>
              <a:rPr lang="en-GB" dirty="0"/>
              <a:t>As a [</a:t>
            </a:r>
            <a:r>
              <a:rPr lang="en-GB" b="1" dirty="0"/>
              <a:t>Vice President Marketing</a:t>
            </a:r>
            <a:r>
              <a:rPr lang="en-GB" dirty="0"/>
              <a:t>], </a:t>
            </a:r>
          </a:p>
          <a:p>
            <a:pPr marL="0" indent="0" algn="ctr">
              <a:buNone/>
            </a:pPr>
            <a:r>
              <a:rPr lang="en-GB" dirty="0"/>
              <a:t>I want to [</a:t>
            </a:r>
            <a:r>
              <a:rPr lang="en-GB" b="1" dirty="0"/>
              <a:t>review the performance of historical promotional campaigns</a:t>
            </a:r>
            <a:r>
              <a:rPr lang="en-GB" dirty="0"/>
              <a:t>]</a:t>
            </a:r>
          </a:p>
          <a:p>
            <a:pPr marL="0" indent="0" algn="ctr">
              <a:buNone/>
            </a:pPr>
            <a:r>
              <a:rPr lang="en-GB" dirty="0"/>
              <a:t>so that [</a:t>
            </a:r>
            <a:r>
              <a:rPr lang="en-GB" b="1" dirty="0"/>
              <a:t>I can identify and repeat profitable campaigns</a:t>
            </a:r>
            <a:r>
              <a:rPr lang="en-GB" dirty="0"/>
              <a:t>].</a:t>
            </a:r>
          </a:p>
        </p:txBody>
      </p:sp>
      <p:sp>
        <p:nvSpPr>
          <p:cNvPr id="5" name="TextBox 4">
            <a:extLst>
              <a:ext uri="{FF2B5EF4-FFF2-40B4-BE49-F238E27FC236}">
                <a16:creationId xmlns:a16="http://schemas.microsoft.com/office/drawing/2014/main" id="{2055FCA8-53DD-5B20-63DD-9294EF5288C5}"/>
              </a:ext>
            </a:extLst>
          </p:cNvPr>
          <p:cNvSpPr txBox="1"/>
          <p:nvPr/>
        </p:nvSpPr>
        <p:spPr>
          <a:xfrm>
            <a:off x="540070" y="3714332"/>
            <a:ext cx="4849348" cy="1200329"/>
          </a:xfrm>
          <a:prstGeom prst="rect">
            <a:avLst/>
          </a:prstGeom>
          <a:noFill/>
        </p:spPr>
        <p:txBody>
          <a:bodyPr wrap="square" rtlCol="0">
            <a:spAutoFit/>
          </a:bodyPr>
          <a:lstStyle/>
          <a:p>
            <a:r>
              <a:rPr lang="en-GB" dirty="0"/>
              <a:t>1a: As a VP Marketing, I want to select the timeframe to use when reviewing the performance of past promotional campaigns, so that...</a:t>
            </a:r>
          </a:p>
        </p:txBody>
      </p:sp>
      <p:sp>
        <p:nvSpPr>
          <p:cNvPr id="6" name="TextBox 5">
            <a:extLst>
              <a:ext uri="{FF2B5EF4-FFF2-40B4-BE49-F238E27FC236}">
                <a16:creationId xmlns:a16="http://schemas.microsoft.com/office/drawing/2014/main" id="{96C80998-AAC1-AFAA-5513-01E1EDEDAB22}"/>
              </a:ext>
            </a:extLst>
          </p:cNvPr>
          <p:cNvSpPr txBox="1"/>
          <p:nvPr/>
        </p:nvSpPr>
        <p:spPr>
          <a:xfrm>
            <a:off x="6476743" y="3714331"/>
            <a:ext cx="4849348" cy="1200329"/>
          </a:xfrm>
          <a:prstGeom prst="rect">
            <a:avLst/>
          </a:prstGeom>
          <a:noFill/>
        </p:spPr>
        <p:txBody>
          <a:bodyPr wrap="square" rtlCol="0">
            <a:spAutoFit/>
          </a:bodyPr>
          <a:lstStyle/>
          <a:p>
            <a:r>
              <a:rPr lang="en-GB" dirty="0"/>
              <a:t>1b: As a VP Marketing, I can select which type of campaigns (direct mail, TV, email, radio, etc.) to include when reviewing the performance of past so that...</a:t>
            </a:r>
          </a:p>
        </p:txBody>
      </p:sp>
      <p:cxnSp>
        <p:nvCxnSpPr>
          <p:cNvPr id="8" name="Straight Arrow Connector 7">
            <a:extLst>
              <a:ext uri="{FF2B5EF4-FFF2-40B4-BE49-F238E27FC236}">
                <a16:creationId xmlns:a16="http://schemas.microsoft.com/office/drawing/2014/main" id="{D53AEC98-1AF6-89E2-1C54-3CE7C38CD3DC}"/>
              </a:ext>
            </a:extLst>
          </p:cNvPr>
          <p:cNvCxnSpPr>
            <a:endCxn id="5" idx="0"/>
          </p:cNvCxnSpPr>
          <p:nvPr/>
        </p:nvCxnSpPr>
        <p:spPr>
          <a:xfrm flipH="1">
            <a:off x="3082636" y="3429000"/>
            <a:ext cx="1697182" cy="285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AB7517-6243-C680-236E-E5F9F75AA7AE}"/>
              </a:ext>
            </a:extLst>
          </p:cNvPr>
          <p:cNvCxnSpPr>
            <a:endCxn id="6" idx="0"/>
          </p:cNvCxnSpPr>
          <p:nvPr/>
        </p:nvCxnSpPr>
        <p:spPr>
          <a:xfrm>
            <a:off x="6781800" y="3484418"/>
            <a:ext cx="2119617" cy="229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A0FE96-D390-0472-3E51-CBC63543E650}"/>
              </a:ext>
            </a:extLst>
          </p:cNvPr>
          <p:cNvSpPr txBox="1"/>
          <p:nvPr/>
        </p:nvSpPr>
        <p:spPr>
          <a:xfrm>
            <a:off x="644236" y="5410200"/>
            <a:ext cx="3616037" cy="1200329"/>
          </a:xfrm>
          <a:prstGeom prst="rect">
            <a:avLst/>
          </a:prstGeom>
          <a:noFill/>
        </p:spPr>
        <p:txBody>
          <a:bodyPr wrap="square" rtlCol="0">
            <a:spAutoFit/>
          </a:bodyPr>
          <a:lstStyle/>
          <a:p>
            <a:r>
              <a:rPr lang="en-GB" dirty="0"/>
              <a:t>1b1: As a VP Marketing, I want to see information on direct mailings when reviewing historical campaigns so that...</a:t>
            </a:r>
          </a:p>
        </p:txBody>
      </p:sp>
      <p:sp>
        <p:nvSpPr>
          <p:cNvPr id="12" name="TextBox 11">
            <a:extLst>
              <a:ext uri="{FF2B5EF4-FFF2-40B4-BE49-F238E27FC236}">
                <a16:creationId xmlns:a16="http://schemas.microsoft.com/office/drawing/2014/main" id="{BFDDBC73-D8E5-9914-CE42-5876A1E1DDAA}"/>
              </a:ext>
            </a:extLst>
          </p:cNvPr>
          <p:cNvSpPr txBox="1"/>
          <p:nvPr/>
        </p:nvSpPr>
        <p:spPr>
          <a:xfrm>
            <a:off x="4412673" y="5410199"/>
            <a:ext cx="3380509" cy="1200329"/>
          </a:xfrm>
          <a:prstGeom prst="rect">
            <a:avLst/>
          </a:prstGeom>
          <a:noFill/>
        </p:spPr>
        <p:txBody>
          <a:bodyPr wrap="square" rtlCol="0">
            <a:spAutoFit/>
          </a:bodyPr>
          <a:lstStyle/>
          <a:p>
            <a:r>
              <a:rPr lang="en-GB" dirty="0"/>
              <a:t>1b2: As a VP Marketing, I want to see information on TV ads when reviewing historical campaigns so that...</a:t>
            </a:r>
          </a:p>
        </p:txBody>
      </p:sp>
      <p:sp>
        <p:nvSpPr>
          <p:cNvPr id="13" name="TextBox 12">
            <a:extLst>
              <a:ext uri="{FF2B5EF4-FFF2-40B4-BE49-F238E27FC236}">
                <a16:creationId xmlns:a16="http://schemas.microsoft.com/office/drawing/2014/main" id="{C57A3394-F802-AE12-63A8-C94B433825F9}"/>
              </a:ext>
            </a:extLst>
          </p:cNvPr>
          <p:cNvSpPr txBox="1"/>
          <p:nvPr/>
        </p:nvSpPr>
        <p:spPr>
          <a:xfrm>
            <a:off x="7931729" y="5410199"/>
            <a:ext cx="3616037" cy="1200329"/>
          </a:xfrm>
          <a:prstGeom prst="rect">
            <a:avLst/>
          </a:prstGeom>
          <a:noFill/>
        </p:spPr>
        <p:txBody>
          <a:bodyPr wrap="square" rtlCol="0">
            <a:spAutoFit/>
          </a:bodyPr>
          <a:lstStyle/>
          <a:p>
            <a:r>
              <a:rPr lang="en-GB" dirty="0"/>
              <a:t>1b3: As a VP Marketing, I want to see information on email ads when reviewing historical campaigns so that...</a:t>
            </a:r>
          </a:p>
        </p:txBody>
      </p:sp>
      <p:cxnSp>
        <p:nvCxnSpPr>
          <p:cNvPr id="15" name="Straight Arrow Connector 14">
            <a:extLst>
              <a:ext uri="{FF2B5EF4-FFF2-40B4-BE49-F238E27FC236}">
                <a16:creationId xmlns:a16="http://schemas.microsoft.com/office/drawing/2014/main" id="{9839DD18-2E68-4E14-3C69-07E8210A39E7}"/>
              </a:ext>
            </a:extLst>
          </p:cNvPr>
          <p:cNvCxnSpPr>
            <a:stCxn id="6" idx="2"/>
          </p:cNvCxnSpPr>
          <p:nvPr/>
        </p:nvCxnSpPr>
        <p:spPr>
          <a:xfrm flipH="1">
            <a:off x="2916382" y="4914660"/>
            <a:ext cx="5985035" cy="433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F2230D-922C-8E81-5E2F-24541615C6D9}"/>
              </a:ext>
            </a:extLst>
          </p:cNvPr>
          <p:cNvCxnSpPr>
            <a:stCxn id="6" idx="2"/>
            <a:endCxn id="12" idx="0"/>
          </p:cNvCxnSpPr>
          <p:nvPr/>
        </p:nvCxnSpPr>
        <p:spPr>
          <a:xfrm flipH="1">
            <a:off x="6102928" y="4914660"/>
            <a:ext cx="2798489" cy="495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E69E8CB-67B4-66B3-233E-4939C2CF81A6}"/>
              </a:ext>
            </a:extLst>
          </p:cNvPr>
          <p:cNvCxnSpPr>
            <a:stCxn id="6" idx="2"/>
            <a:endCxn id="13" idx="0"/>
          </p:cNvCxnSpPr>
          <p:nvPr/>
        </p:nvCxnSpPr>
        <p:spPr>
          <a:xfrm>
            <a:off x="8901417" y="4914660"/>
            <a:ext cx="838331" cy="495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16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1000" fill="hold"/>
                                        <p:tgtEl>
                                          <p:spTgt spid="8"/>
                                        </p:tgtEl>
                                        <p:attrNameLst>
                                          <p:attrName>ppt_w</p:attrName>
                                        </p:attrNameLst>
                                      </p:cBhvr>
                                      <p:tavLst>
                                        <p:tav tm="0">
                                          <p:val>
                                            <p:fltVal val="0"/>
                                          </p:val>
                                        </p:tav>
                                        <p:tav tm="100000">
                                          <p:val>
                                            <p:strVal val="#ppt_w"/>
                                          </p:val>
                                        </p:tav>
                                      </p:tavLst>
                                    </p:anim>
                                    <p:anim calcmode="lin" valueType="num">
                                      <p:cBhvr>
                                        <p:cTn id="48" dur="1000" fill="hold"/>
                                        <p:tgtEl>
                                          <p:spTgt spid="8"/>
                                        </p:tgtEl>
                                        <p:attrNameLst>
                                          <p:attrName>ppt_h</p:attrName>
                                        </p:attrNameLst>
                                      </p:cBhvr>
                                      <p:tavLst>
                                        <p:tav tm="0">
                                          <p:val>
                                            <p:fltVal val="0"/>
                                          </p:val>
                                        </p:tav>
                                        <p:tav tm="100000">
                                          <p:val>
                                            <p:strVal val="#ppt_h"/>
                                          </p:val>
                                        </p:tav>
                                      </p:tavLst>
                                    </p:anim>
                                    <p:anim calcmode="lin" valueType="num">
                                      <p:cBhvr>
                                        <p:cTn id="49" dur="1000" fill="hold"/>
                                        <p:tgtEl>
                                          <p:spTgt spid="8"/>
                                        </p:tgtEl>
                                        <p:attrNameLst>
                                          <p:attrName>style.rotation</p:attrName>
                                        </p:attrNameLst>
                                      </p:cBhvr>
                                      <p:tavLst>
                                        <p:tav tm="0">
                                          <p:val>
                                            <p:fltVal val="90"/>
                                          </p:val>
                                        </p:tav>
                                        <p:tav tm="100000">
                                          <p:val>
                                            <p:fltVal val="0"/>
                                          </p:val>
                                        </p:tav>
                                      </p:tavLst>
                                    </p:anim>
                                    <p:animEffect transition="in" filter="fade">
                                      <p:cBhvr>
                                        <p:cTn id="50" dur="1000"/>
                                        <p:tgtEl>
                                          <p:spTgt spid="8"/>
                                        </p:tgtEl>
                                      </p:cBhvr>
                                    </p:animEffect>
                                  </p:childTnLst>
                                </p:cTn>
                              </p:par>
                              <p:par>
                                <p:cTn id="51" presetID="3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1000" fill="hold"/>
                                        <p:tgtEl>
                                          <p:spTgt spid="10"/>
                                        </p:tgtEl>
                                        <p:attrNameLst>
                                          <p:attrName>ppt_w</p:attrName>
                                        </p:attrNameLst>
                                      </p:cBhvr>
                                      <p:tavLst>
                                        <p:tav tm="0">
                                          <p:val>
                                            <p:fltVal val="0"/>
                                          </p:val>
                                        </p:tav>
                                        <p:tav tm="100000">
                                          <p:val>
                                            <p:strVal val="#ppt_w"/>
                                          </p:val>
                                        </p:tav>
                                      </p:tavLst>
                                    </p:anim>
                                    <p:anim calcmode="lin" valueType="num">
                                      <p:cBhvr>
                                        <p:cTn id="54" dur="1000" fill="hold"/>
                                        <p:tgtEl>
                                          <p:spTgt spid="10"/>
                                        </p:tgtEl>
                                        <p:attrNameLst>
                                          <p:attrName>ppt_h</p:attrName>
                                        </p:attrNameLst>
                                      </p:cBhvr>
                                      <p:tavLst>
                                        <p:tav tm="0">
                                          <p:val>
                                            <p:fltVal val="0"/>
                                          </p:val>
                                        </p:tav>
                                        <p:tav tm="100000">
                                          <p:val>
                                            <p:strVal val="#ppt_h"/>
                                          </p:val>
                                        </p:tav>
                                      </p:tavLst>
                                    </p:anim>
                                    <p:anim calcmode="lin" valueType="num">
                                      <p:cBhvr>
                                        <p:cTn id="55" dur="1000" fill="hold"/>
                                        <p:tgtEl>
                                          <p:spTgt spid="10"/>
                                        </p:tgtEl>
                                        <p:attrNameLst>
                                          <p:attrName>style.rotation</p:attrName>
                                        </p:attrNameLst>
                                      </p:cBhvr>
                                      <p:tavLst>
                                        <p:tav tm="0">
                                          <p:val>
                                            <p:fltVal val="90"/>
                                          </p:val>
                                        </p:tav>
                                        <p:tav tm="100000">
                                          <p:val>
                                            <p:fltVal val="0"/>
                                          </p:val>
                                        </p:tav>
                                      </p:tavLst>
                                    </p:anim>
                                    <p:animEffect transition="in" filter="fade">
                                      <p:cBhvr>
                                        <p:cTn id="56" dur="10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ppt_x"/>
                                          </p:val>
                                        </p:tav>
                                        <p:tav tm="100000">
                                          <p:val>
                                            <p:strVal val="#ppt_x"/>
                                          </p:val>
                                        </p:tav>
                                      </p:tavLst>
                                    </p:anim>
                                    <p:anim calcmode="lin" valueType="num">
                                      <p:cBhvr additive="base">
                                        <p:cTn id="66" dur="500" fill="hold"/>
                                        <p:tgtEl>
                                          <p:spTgt spid="1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additive="base">
                                        <p:cTn id="69" dur="500" fill="hold"/>
                                        <p:tgtEl>
                                          <p:spTgt spid="11"/>
                                        </p:tgtEl>
                                        <p:attrNameLst>
                                          <p:attrName>ppt_x</p:attrName>
                                        </p:attrNameLst>
                                      </p:cBhvr>
                                      <p:tavLst>
                                        <p:tav tm="0">
                                          <p:val>
                                            <p:strVal val="#ppt_x"/>
                                          </p:val>
                                        </p:tav>
                                        <p:tav tm="100000">
                                          <p:val>
                                            <p:strVal val="#ppt_x"/>
                                          </p:val>
                                        </p:tav>
                                      </p:tavLst>
                                    </p:anim>
                                    <p:anim calcmode="lin" valueType="num">
                                      <p:cBhvr additive="base">
                                        <p:cTn id="7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ppt_x</p:attrName>
                                        </p:attrNameLst>
                                      </p:cBhvr>
                                      <p:tavLst>
                                        <p:tav tm="0">
                                          <p:val>
                                            <p:strVal val="#ppt_x"/>
                                          </p:val>
                                        </p:tav>
                                        <p:tav tm="100000">
                                          <p:val>
                                            <p:strVal val="#ppt_x"/>
                                          </p:val>
                                        </p:tav>
                                      </p:tavLst>
                                    </p:anim>
                                    <p:anim calcmode="lin" valueType="num">
                                      <p:cBhvr>
                                        <p:cTn id="82" dur="1000" fill="hold"/>
                                        <p:tgtEl>
                                          <p:spTgt spid="17"/>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1000"/>
                                        <p:tgtEl>
                                          <p:spTgt spid="19"/>
                                        </p:tgtEl>
                                      </p:cBhvr>
                                    </p:animEffect>
                                    <p:anim calcmode="lin" valueType="num">
                                      <p:cBhvr>
                                        <p:cTn id="86" dur="1000" fill="hold"/>
                                        <p:tgtEl>
                                          <p:spTgt spid="19"/>
                                        </p:tgtEl>
                                        <p:attrNameLst>
                                          <p:attrName>ppt_x</p:attrName>
                                        </p:attrNameLst>
                                      </p:cBhvr>
                                      <p:tavLst>
                                        <p:tav tm="0">
                                          <p:val>
                                            <p:strVal val="#ppt_x"/>
                                          </p:val>
                                        </p:tav>
                                        <p:tav tm="100000">
                                          <p:val>
                                            <p:strVal val="#ppt_x"/>
                                          </p:val>
                                        </p:tav>
                                      </p:tavLst>
                                    </p:anim>
                                    <p:anim calcmode="lin" valueType="num">
                                      <p:cBhvr>
                                        <p:cTn id="8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4B40-EACB-BA58-77C2-B9A16569CA1A}"/>
              </a:ext>
            </a:extLst>
          </p:cNvPr>
          <p:cNvSpPr>
            <a:spLocks noGrp="1"/>
          </p:cNvSpPr>
          <p:nvPr>
            <p:ph type="title"/>
          </p:nvPr>
        </p:nvSpPr>
        <p:spPr/>
        <p:txBody>
          <a:bodyPr/>
          <a:lstStyle/>
          <a:p>
            <a:r>
              <a:rPr lang="en-GB" dirty="0"/>
              <a:t>Initiative</a:t>
            </a:r>
          </a:p>
        </p:txBody>
      </p:sp>
      <p:sp>
        <p:nvSpPr>
          <p:cNvPr id="3" name="Text Placeholder 2">
            <a:extLst>
              <a:ext uri="{FF2B5EF4-FFF2-40B4-BE49-F238E27FC236}">
                <a16:creationId xmlns:a16="http://schemas.microsoft.com/office/drawing/2014/main" id="{2BD45720-4713-BBFB-7DB2-E44CAB6D2504}"/>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74A024F7-5BA8-6976-61AC-49D232AA2236}"/>
              </a:ext>
            </a:extLst>
          </p:cNvPr>
          <p:cNvSpPr>
            <a:spLocks noGrp="1"/>
          </p:cNvSpPr>
          <p:nvPr>
            <p:ph idx="1"/>
          </p:nvPr>
        </p:nvSpPr>
        <p:spPr/>
        <p:txBody>
          <a:bodyPr/>
          <a:lstStyle/>
          <a:p>
            <a:pPr>
              <a:buFont typeface="Arial" panose="020B0604020202020204" pitchFamily="34" charset="0"/>
              <a:buChar char="•"/>
            </a:pPr>
            <a:r>
              <a:rPr lang="en-GB" dirty="0"/>
              <a:t>Initiatives are collections of epics that drive toward a common goal</a:t>
            </a:r>
          </a:p>
          <a:p>
            <a:pPr>
              <a:buFont typeface="Arial" panose="020B0604020202020204" pitchFamily="34" charset="0"/>
              <a:buChar char="•"/>
            </a:pPr>
            <a:r>
              <a:rPr lang="en-GB" dirty="0"/>
              <a:t>The product roadmap is expressed and visualized as a set of initiatives plotted along a timeline</a:t>
            </a:r>
          </a:p>
          <a:p>
            <a:pPr>
              <a:buFont typeface="Arial" panose="020B0604020202020204" pitchFamily="34" charset="0"/>
              <a:buChar char="•"/>
            </a:pPr>
            <a:r>
              <a:rPr lang="en-GB" dirty="0"/>
              <a:t>Completion of epics will lead to the completion of the initiative</a:t>
            </a:r>
          </a:p>
        </p:txBody>
      </p:sp>
    </p:spTree>
    <p:extLst>
      <p:ext uri="{BB962C8B-B14F-4D97-AF65-F5344CB8AC3E}">
        <p14:creationId xmlns:p14="http://schemas.microsoft.com/office/powerpoint/2010/main" val="12188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E671-5BBE-D355-F0B4-66DB35B66914}"/>
              </a:ext>
            </a:extLst>
          </p:cNvPr>
          <p:cNvSpPr>
            <a:spLocks noGrp="1"/>
          </p:cNvSpPr>
          <p:nvPr>
            <p:ph type="title"/>
          </p:nvPr>
        </p:nvSpPr>
        <p:spPr/>
        <p:txBody>
          <a:bodyPr/>
          <a:lstStyle/>
          <a:p>
            <a:r>
              <a:rPr lang="en-GB"/>
              <a:t>Waterfall: advantages</a:t>
            </a:r>
            <a:endParaRPr lang="en-GB" dirty="0"/>
          </a:p>
        </p:txBody>
      </p:sp>
      <p:sp>
        <p:nvSpPr>
          <p:cNvPr id="4" name="Content Placeholder 3">
            <a:extLst>
              <a:ext uri="{FF2B5EF4-FFF2-40B4-BE49-F238E27FC236}">
                <a16:creationId xmlns:a16="http://schemas.microsoft.com/office/drawing/2014/main" id="{F27E97D5-84E8-A9A3-9189-CD705CD14E8E}"/>
              </a:ext>
            </a:extLst>
          </p:cNvPr>
          <p:cNvSpPr>
            <a:spLocks noGrp="1"/>
          </p:cNvSpPr>
          <p:nvPr>
            <p:ph idx="1"/>
          </p:nvPr>
        </p:nvSpPr>
        <p:spPr/>
        <p:txBody>
          <a:bodyPr/>
          <a:lstStyle/>
          <a:p>
            <a:r>
              <a:rPr lang="en-GB" dirty="0"/>
              <a:t>Very detailed projects</a:t>
            </a:r>
          </a:p>
          <a:p>
            <a:r>
              <a:rPr lang="en-GB" dirty="0"/>
              <a:t>Robust scope</a:t>
            </a:r>
          </a:p>
          <a:p>
            <a:r>
              <a:rPr lang="en-GB" dirty="0"/>
              <a:t>Maintain design structure</a:t>
            </a:r>
          </a:p>
          <a:p>
            <a:r>
              <a:rPr lang="en-GB" dirty="0"/>
              <a:t>Suitable for large projects or organization</a:t>
            </a:r>
          </a:p>
          <a:p>
            <a:r>
              <a:rPr lang="en-GB" dirty="0"/>
              <a:t>Required strict procedure and deadline</a:t>
            </a:r>
          </a:p>
          <a:p>
            <a:r>
              <a:rPr lang="en-GB" dirty="0"/>
              <a:t>Extensive documentation is required</a:t>
            </a:r>
          </a:p>
          <a:p>
            <a:r>
              <a:rPr lang="en-GB" dirty="0"/>
              <a:t>Suitable for milestone-focused development</a:t>
            </a:r>
          </a:p>
        </p:txBody>
      </p:sp>
    </p:spTree>
    <p:extLst>
      <p:ext uri="{BB962C8B-B14F-4D97-AF65-F5344CB8AC3E}">
        <p14:creationId xmlns:p14="http://schemas.microsoft.com/office/powerpoint/2010/main" val="111382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E871-91D9-D5C2-564C-FCCE2A6A7995}"/>
              </a:ext>
            </a:extLst>
          </p:cNvPr>
          <p:cNvSpPr>
            <a:spLocks noGrp="1"/>
          </p:cNvSpPr>
          <p:nvPr>
            <p:ph type="title"/>
          </p:nvPr>
        </p:nvSpPr>
        <p:spPr/>
        <p:txBody>
          <a:bodyPr/>
          <a:lstStyle/>
          <a:p>
            <a:r>
              <a:rPr lang="en-GB" dirty="0"/>
              <a:t>Initiative</a:t>
            </a:r>
          </a:p>
        </p:txBody>
      </p:sp>
      <p:sp>
        <p:nvSpPr>
          <p:cNvPr id="3" name="Text Placeholder 2">
            <a:extLst>
              <a:ext uri="{FF2B5EF4-FFF2-40B4-BE49-F238E27FC236}">
                <a16:creationId xmlns:a16="http://schemas.microsoft.com/office/drawing/2014/main" id="{747991EF-18C9-DBB3-0F1B-E48E618C353F}"/>
              </a:ext>
            </a:extLst>
          </p:cNvPr>
          <p:cNvSpPr>
            <a:spLocks noGrp="1"/>
          </p:cNvSpPr>
          <p:nvPr>
            <p:ph type="body" sz="quarter" idx="13"/>
          </p:nvPr>
        </p:nvSpPr>
        <p:spPr/>
        <p:txBody>
          <a:bodyPr/>
          <a:lstStyle/>
          <a:p>
            <a:endParaRPr lang="en-GB"/>
          </a:p>
        </p:txBody>
      </p:sp>
      <p:pic>
        <p:nvPicPr>
          <p:cNvPr id="6" name="Content Placeholder 5">
            <a:extLst>
              <a:ext uri="{FF2B5EF4-FFF2-40B4-BE49-F238E27FC236}">
                <a16:creationId xmlns:a16="http://schemas.microsoft.com/office/drawing/2014/main" id="{CA53648B-F716-4E2D-400B-1B3542DEAE20}"/>
              </a:ext>
            </a:extLst>
          </p:cNvPr>
          <p:cNvPicPr>
            <a:picLocks noGrp="1" noChangeAspect="1"/>
          </p:cNvPicPr>
          <p:nvPr>
            <p:ph idx="1"/>
          </p:nvPr>
        </p:nvPicPr>
        <p:blipFill>
          <a:blip r:embed="rId2"/>
          <a:stretch>
            <a:fillRect/>
          </a:stretch>
        </p:blipFill>
        <p:spPr>
          <a:xfrm>
            <a:off x="540070" y="1584092"/>
            <a:ext cx="11279122" cy="4192240"/>
          </a:xfrm>
        </p:spPr>
      </p:pic>
    </p:spTree>
    <p:extLst>
      <p:ext uri="{BB962C8B-B14F-4D97-AF65-F5344CB8AC3E}">
        <p14:creationId xmlns:p14="http://schemas.microsoft.com/office/powerpoint/2010/main" val="200795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AFD14-37F0-295D-5DE4-20DC5F938752}"/>
              </a:ext>
            </a:extLst>
          </p:cNvPr>
          <p:cNvSpPr>
            <a:spLocks noGrp="1"/>
          </p:cNvSpPr>
          <p:nvPr>
            <p:ph type="title"/>
          </p:nvPr>
        </p:nvSpPr>
        <p:spPr/>
        <p:txBody>
          <a:bodyPr/>
          <a:lstStyle/>
          <a:p>
            <a:r>
              <a:rPr lang="en-GB" dirty="0"/>
              <a:t>Feature (only Scrum)</a:t>
            </a:r>
          </a:p>
        </p:txBody>
      </p:sp>
      <p:sp>
        <p:nvSpPr>
          <p:cNvPr id="3" name="Text Placeholder 2">
            <a:extLst>
              <a:ext uri="{FF2B5EF4-FFF2-40B4-BE49-F238E27FC236}">
                <a16:creationId xmlns:a16="http://schemas.microsoft.com/office/drawing/2014/main" id="{D20454E1-DA98-714C-686B-5F5E13711092}"/>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8A2A25DD-F0D7-35A4-BF0F-12B205065A20}"/>
              </a:ext>
            </a:extLst>
          </p:cNvPr>
          <p:cNvSpPr>
            <a:spLocks noGrp="1"/>
          </p:cNvSpPr>
          <p:nvPr>
            <p:ph idx="1"/>
          </p:nvPr>
        </p:nvSpPr>
        <p:spPr/>
        <p:txBody>
          <a:bodyPr/>
          <a:lstStyle/>
          <a:p>
            <a:r>
              <a:rPr lang="en-GB" dirty="0"/>
              <a:t>Used only in Scrum</a:t>
            </a:r>
          </a:p>
          <a:p>
            <a:r>
              <a:rPr lang="en-GB" dirty="0"/>
              <a:t>Collection of user stories</a:t>
            </a:r>
          </a:p>
          <a:p>
            <a:r>
              <a:rPr lang="en-GB" dirty="0"/>
              <a:t>Provide business value</a:t>
            </a:r>
          </a:p>
          <a:p>
            <a:r>
              <a:rPr lang="en-GB" dirty="0"/>
              <a:t>Be estimable</a:t>
            </a:r>
          </a:p>
          <a:p>
            <a:r>
              <a:rPr lang="en-GB" dirty="0"/>
              <a:t>Small enough</a:t>
            </a:r>
          </a:p>
          <a:p>
            <a:r>
              <a:rPr lang="en-GB" dirty="0"/>
              <a:t>Be testable</a:t>
            </a:r>
          </a:p>
        </p:txBody>
      </p:sp>
    </p:spTree>
    <p:extLst>
      <p:ext uri="{BB962C8B-B14F-4D97-AF65-F5344CB8AC3E}">
        <p14:creationId xmlns:p14="http://schemas.microsoft.com/office/powerpoint/2010/main" val="167400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1B29-711F-1138-C49F-2B75A8C7E34B}"/>
              </a:ext>
            </a:extLst>
          </p:cNvPr>
          <p:cNvSpPr>
            <a:spLocks noGrp="1"/>
          </p:cNvSpPr>
          <p:nvPr>
            <p:ph type="title"/>
          </p:nvPr>
        </p:nvSpPr>
        <p:spPr/>
        <p:txBody>
          <a:bodyPr/>
          <a:lstStyle/>
          <a:p>
            <a:r>
              <a:rPr lang="en-GB" dirty="0"/>
              <a:t>Themes</a:t>
            </a:r>
          </a:p>
        </p:txBody>
      </p:sp>
      <p:sp>
        <p:nvSpPr>
          <p:cNvPr id="3" name="Text Placeholder 2">
            <a:extLst>
              <a:ext uri="{FF2B5EF4-FFF2-40B4-BE49-F238E27FC236}">
                <a16:creationId xmlns:a16="http://schemas.microsoft.com/office/drawing/2014/main" id="{00FFEADF-8419-1A05-C956-48B8EE7D3F4F}"/>
              </a:ext>
            </a:extLst>
          </p:cNvPr>
          <p:cNvSpPr>
            <a:spLocks noGrp="1"/>
          </p:cNvSpPr>
          <p:nvPr>
            <p:ph type="body" sz="quarter" idx="13"/>
          </p:nvPr>
        </p:nvSpPr>
        <p:spPr/>
        <p:txBody>
          <a:bodyPr/>
          <a:lstStyle/>
          <a:p>
            <a:endParaRPr lang="en-GB"/>
          </a:p>
        </p:txBody>
      </p:sp>
      <p:pic>
        <p:nvPicPr>
          <p:cNvPr id="6" name="Content Placeholder 5" descr="Graphical user interface, diagram&#10;&#10;Description automatically generated">
            <a:extLst>
              <a:ext uri="{FF2B5EF4-FFF2-40B4-BE49-F238E27FC236}">
                <a16:creationId xmlns:a16="http://schemas.microsoft.com/office/drawing/2014/main" id="{2BDADBB7-357B-8CC0-6B87-CCB28C14FE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9691" y="1512000"/>
            <a:ext cx="8091803" cy="4793721"/>
          </a:xfrm>
        </p:spPr>
      </p:pic>
    </p:spTree>
    <p:extLst>
      <p:ext uri="{BB962C8B-B14F-4D97-AF65-F5344CB8AC3E}">
        <p14:creationId xmlns:p14="http://schemas.microsoft.com/office/powerpoint/2010/main" val="418184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BB41-6ABC-ACFF-B613-0B10E9853914}"/>
              </a:ext>
            </a:extLst>
          </p:cNvPr>
          <p:cNvSpPr>
            <a:spLocks noGrp="1"/>
          </p:cNvSpPr>
          <p:nvPr>
            <p:ph type="title"/>
          </p:nvPr>
        </p:nvSpPr>
        <p:spPr/>
        <p:txBody>
          <a:bodyPr/>
          <a:lstStyle/>
          <a:p>
            <a:r>
              <a:rPr lang="en-GB" dirty="0"/>
              <a:t>Relationship</a:t>
            </a:r>
          </a:p>
        </p:txBody>
      </p:sp>
      <p:sp>
        <p:nvSpPr>
          <p:cNvPr id="3" name="Text Placeholder 2">
            <a:extLst>
              <a:ext uri="{FF2B5EF4-FFF2-40B4-BE49-F238E27FC236}">
                <a16:creationId xmlns:a16="http://schemas.microsoft.com/office/drawing/2014/main" id="{86719232-36D7-B2BB-0AE0-4BEEE51BEF11}"/>
              </a:ext>
            </a:extLst>
          </p:cNvPr>
          <p:cNvSpPr>
            <a:spLocks noGrp="1"/>
          </p:cNvSpPr>
          <p:nvPr>
            <p:ph type="body" sz="quarter" idx="13"/>
          </p:nvPr>
        </p:nvSpPr>
        <p:spPr/>
        <p:txBody>
          <a:bodyPr/>
          <a:lstStyle/>
          <a:p>
            <a:endParaRPr lang="en-GB"/>
          </a:p>
        </p:txBody>
      </p:sp>
      <p:pic>
        <p:nvPicPr>
          <p:cNvPr id="6" name="Content Placeholder 5" descr="Diagram&#10;&#10;Description automatically generated">
            <a:extLst>
              <a:ext uri="{FF2B5EF4-FFF2-40B4-BE49-F238E27FC236}">
                <a16:creationId xmlns:a16="http://schemas.microsoft.com/office/drawing/2014/main" id="{ADC57DE4-0F9A-290A-62F7-F50AEE009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089" y="1743926"/>
            <a:ext cx="10073007" cy="4322338"/>
          </a:xfrm>
        </p:spPr>
      </p:pic>
    </p:spTree>
    <p:extLst>
      <p:ext uri="{BB962C8B-B14F-4D97-AF65-F5344CB8AC3E}">
        <p14:creationId xmlns:p14="http://schemas.microsoft.com/office/powerpoint/2010/main" val="423507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9756D-B71F-B6F7-B1B2-6AD393C2ACD7}"/>
              </a:ext>
            </a:extLst>
          </p:cNvPr>
          <p:cNvSpPr>
            <a:spLocks noGrp="1"/>
          </p:cNvSpPr>
          <p:nvPr>
            <p:ph type="title"/>
          </p:nvPr>
        </p:nvSpPr>
        <p:spPr/>
        <p:txBody>
          <a:bodyPr/>
          <a:lstStyle/>
          <a:p>
            <a:r>
              <a:rPr lang="en-GB" dirty="0"/>
              <a:t>Product log</a:t>
            </a:r>
          </a:p>
        </p:txBody>
      </p:sp>
      <p:sp>
        <p:nvSpPr>
          <p:cNvPr id="3" name="Text Placeholder 2">
            <a:extLst>
              <a:ext uri="{FF2B5EF4-FFF2-40B4-BE49-F238E27FC236}">
                <a16:creationId xmlns:a16="http://schemas.microsoft.com/office/drawing/2014/main" id="{D68182AE-7B51-9FF2-779A-0FD5C4A8B327}"/>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61E2ECE2-C805-28C9-F764-2CB606ACA656}"/>
              </a:ext>
            </a:extLst>
          </p:cNvPr>
          <p:cNvSpPr>
            <a:spLocks noGrp="1"/>
          </p:cNvSpPr>
          <p:nvPr>
            <p:ph idx="1"/>
          </p:nvPr>
        </p:nvSpPr>
        <p:spPr/>
        <p:txBody>
          <a:bodyPr>
            <a:normAutofit fontScale="92500"/>
          </a:bodyPr>
          <a:lstStyle/>
          <a:p>
            <a:pPr>
              <a:buFont typeface="Arial" panose="020B0604020202020204" pitchFamily="34" charset="0"/>
              <a:buChar char="•"/>
            </a:pPr>
            <a:r>
              <a:rPr lang="en-GB" dirty="0"/>
              <a:t>Lists &amp; Prioritizes the task-level details to execute a plan- To do list</a:t>
            </a:r>
          </a:p>
          <a:p>
            <a:pPr>
              <a:buFont typeface="Arial" panose="020B0604020202020204" pitchFamily="34" charset="0"/>
              <a:buChar char="•"/>
            </a:pPr>
            <a:r>
              <a:rPr lang="en-GB" dirty="0"/>
              <a:t>Includes user stories, new features, changes to existing functionalities, bug fixes, and other tasks like infrastructure changes etc.</a:t>
            </a:r>
          </a:p>
          <a:p>
            <a:pPr>
              <a:buFont typeface="Arial" panose="020B0604020202020204" pitchFamily="34" charset="0"/>
              <a:buChar char="•"/>
            </a:pPr>
            <a:r>
              <a:rPr lang="en-GB" dirty="0"/>
              <a:t>Single source of requirements that defines the product</a:t>
            </a:r>
          </a:p>
          <a:p>
            <a:pPr>
              <a:buFont typeface="Arial" panose="020B0604020202020204" pitchFamily="34" charset="0"/>
              <a:buChar char="•"/>
            </a:pPr>
            <a:r>
              <a:rPr lang="en-GB" dirty="0"/>
              <a:t>Contains short description of functionality desired in the product</a:t>
            </a:r>
          </a:p>
          <a:p>
            <a:pPr>
              <a:buFont typeface="Arial" panose="020B0604020202020204" pitchFamily="34" charset="0"/>
              <a:buChar char="•"/>
            </a:pPr>
            <a:r>
              <a:rPr lang="en-GB" dirty="0"/>
              <a:t>Can be represented in physical form or in electronic form</a:t>
            </a:r>
          </a:p>
          <a:p>
            <a:pPr>
              <a:buFont typeface="Arial" panose="020B0604020202020204" pitchFamily="34" charset="0"/>
              <a:buChar char="•"/>
            </a:pPr>
            <a:r>
              <a:rPr lang="en-GB" dirty="0"/>
              <a:t>Owned &amp; maintained by the product owner </a:t>
            </a:r>
          </a:p>
          <a:p>
            <a:pPr>
              <a:buFont typeface="Arial" panose="020B0604020202020204" pitchFamily="34" charset="0"/>
              <a:buChar char="•"/>
            </a:pPr>
            <a:r>
              <a:rPr lang="en-GB" dirty="0"/>
              <a:t>User Stories is the most common format</a:t>
            </a:r>
          </a:p>
          <a:p>
            <a:pPr>
              <a:buFont typeface="Arial" panose="020B0604020202020204" pitchFamily="34" charset="0"/>
              <a:buChar char="•"/>
            </a:pPr>
            <a:r>
              <a:rPr lang="en-GB" dirty="0"/>
              <a:t>Dynamic in nature: addition, deletion and reordering of requirements possible</a:t>
            </a:r>
          </a:p>
          <a:p>
            <a:pPr marL="0" indent="0">
              <a:buNone/>
            </a:pPr>
            <a:endParaRPr lang="en-GB" dirty="0"/>
          </a:p>
        </p:txBody>
      </p:sp>
    </p:spTree>
    <p:extLst>
      <p:ext uri="{BB962C8B-B14F-4D97-AF65-F5344CB8AC3E}">
        <p14:creationId xmlns:p14="http://schemas.microsoft.com/office/powerpoint/2010/main" val="142023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555EA-A56B-8DBA-606D-03E134C8EDB6}"/>
              </a:ext>
            </a:extLst>
          </p:cNvPr>
          <p:cNvSpPr>
            <a:spLocks noGrp="1"/>
          </p:cNvSpPr>
          <p:nvPr>
            <p:ph type="title"/>
          </p:nvPr>
        </p:nvSpPr>
        <p:spPr/>
        <p:txBody>
          <a:bodyPr/>
          <a:lstStyle/>
          <a:p>
            <a:r>
              <a:rPr lang="en-GB" dirty="0"/>
              <a:t>Vision</a:t>
            </a:r>
          </a:p>
        </p:txBody>
      </p:sp>
      <p:sp>
        <p:nvSpPr>
          <p:cNvPr id="3" name="Text Placeholder 2">
            <a:extLst>
              <a:ext uri="{FF2B5EF4-FFF2-40B4-BE49-F238E27FC236}">
                <a16:creationId xmlns:a16="http://schemas.microsoft.com/office/drawing/2014/main" id="{FCE8D14C-4A1D-4385-56E3-E8E73D68F26B}"/>
              </a:ext>
            </a:extLst>
          </p:cNvPr>
          <p:cNvSpPr>
            <a:spLocks noGrp="1"/>
          </p:cNvSpPr>
          <p:nvPr>
            <p:ph type="body" sz="quarter" idx="13"/>
          </p:nvPr>
        </p:nvSpPr>
        <p:spPr/>
        <p:txBody>
          <a:bodyPr/>
          <a:lstStyle/>
          <a:p>
            <a:endParaRPr lang="en-GB"/>
          </a:p>
        </p:txBody>
      </p:sp>
      <p:graphicFrame>
        <p:nvGraphicFramePr>
          <p:cNvPr id="5" name="Content Placeholder 4">
            <a:extLst>
              <a:ext uri="{FF2B5EF4-FFF2-40B4-BE49-F238E27FC236}">
                <a16:creationId xmlns:a16="http://schemas.microsoft.com/office/drawing/2014/main" id="{506C09FE-318A-84CF-E109-680A650487B0}"/>
              </a:ext>
            </a:extLst>
          </p:cNvPr>
          <p:cNvGraphicFramePr>
            <a:graphicFrameLocks noGrp="1"/>
          </p:cNvGraphicFramePr>
          <p:nvPr>
            <p:ph idx="1"/>
            <p:extLst>
              <p:ext uri="{D42A27DB-BD31-4B8C-83A1-F6EECF244321}">
                <p14:modId xmlns:p14="http://schemas.microsoft.com/office/powerpoint/2010/main" val="1558921388"/>
              </p:ext>
            </p:extLst>
          </p:nvPr>
        </p:nvGraphicFramePr>
        <p:xfrm>
          <a:off x="539750" y="1511300"/>
          <a:ext cx="11110913" cy="429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566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BB2DD40-0A12-4334-8E5E-8BF43DEB1612}"/>
              </a:ext>
            </a:extLst>
          </p:cNvPr>
          <p:cNvSpPr/>
          <p:nvPr/>
        </p:nvSpPr>
        <p:spPr>
          <a:xfrm>
            <a:off x="1828549" y="1832883"/>
            <a:ext cx="10534893" cy="4514016"/>
          </a:xfrm>
          <a:prstGeom prst="roundRect">
            <a:avLst>
              <a:gd name="adj" fmla="val 4044"/>
            </a:avLst>
          </a:prstGeom>
          <a:solidFill>
            <a:schemeClr val="bg1"/>
          </a:solidFill>
          <a:ln w="25400" cap="flat">
            <a:noFill/>
            <a:prstDash val="solid"/>
            <a:miter lim="400000"/>
          </a:ln>
          <a:effectLst>
            <a:outerShdw blurRad="323552" dist="38100" dir="8100000" algn="tr" rotWithShape="0">
              <a:prstClr val="black">
                <a:alpha val="15191"/>
              </a:prstClr>
            </a:outerShdw>
          </a:effectLst>
        </p:spPr>
        <p:txBody>
          <a:bodyPr wrap="square" lIns="0" tIns="0" rIns="0" bIns="0" numCol="1" anchor="ctr">
            <a:noAutofit/>
          </a:bodyPr>
          <a:lstStyle/>
          <a:p>
            <a:endParaRPr lang="en-US" sz="3200">
              <a:solidFill>
                <a:srgbClr val="FFFFFF"/>
              </a:solidFill>
              <a:latin typeface="Barlow" pitchFamily="2" charset="77"/>
            </a:endParaRPr>
          </a:p>
        </p:txBody>
      </p:sp>
      <p:sp>
        <p:nvSpPr>
          <p:cNvPr id="356" name="Rectangle: Rounded Corners 355">
            <a:extLst>
              <a:ext uri="{FF2B5EF4-FFF2-40B4-BE49-F238E27FC236}">
                <a16:creationId xmlns:a16="http://schemas.microsoft.com/office/drawing/2014/main" id="{1B787C24-EE0F-43D5-B6E0-706AA02F6EE9}"/>
              </a:ext>
            </a:extLst>
          </p:cNvPr>
          <p:cNvSpPr/>
          <p:nvPr/>
        </p:nvSpPr>
        <p:spPr>
          <a:xfrm>
            <a:off x="358925" y="2275020"/>
            <a:ext cx="12004518" cy="1194907"/>
          </a:xfrm>
          <a:prstGeom prst="roundRect">
            <a:avLst>
              <a:gd name="adj" fmla="val 15956"/>
            </a:avLst>
          </a:prstGeom>
          <a:solidFill>
            <a:srgbClr val="DCE9EB">
              <a:alpha val="50000"/>
            </a:srgbClr>
          </a:solidFill>
          <a:ln w="25400" cap="flat">
            <a:noFill/>
            <a:prstDash val="solid"/>
            <a:miter lim="400000"/>
          </a:ln>
          <a:effectLst/>
        </p:spPr>
        <p:txBody>
          <a:bodyPr wrap="square" lIns="0" tIns="0" rIns="0" bIns="0" numCol="1" anchor="ctr">
            <a:noAutofit/>
          </a:bodyPr>
          <a:lstStyle/>
          <a:p>
            <a:endParaRPr lang="en-US" sz="3200">
              <a:solidFill>
                <a:srgbClr val="FFFFFF"/>
              </a:solidFill>
              <a:latin typeface="Barlow" pitchFamily="2" charset="77"/>
            </a:endParaRPr>
          </a:p>
        </p:txBody>
      </p:sp>
      <p:sp>
        <p:nvSpPr>
          <p:cNvPr id="358" name="Rectangle: Rounded Corners 357">
            <a:extLst>
              <a:ext uri="{FF2B5EF4-FFF2-40B4-BE49-F238E27FC236}">
                <a16:creationId xmlns:a16="http://schemas.microsoft.com/office/drawing/2014/main" id="{6B742DA9-2F7F-46DB-8E0F-3352DAD8C843}"/>
              </a:ext>
            </a:extLst>
          </p:cNvPr>
          <p:cNvSpPr/>
          <p:nvPr/>
        </p:nvSpPr>
        <p:spPr>
          <a:xfrm>
            <a:off x="358925" y="3605351"/>
            <a:ext cx="12004518" cy="1194907"/>
          </a:xfrm>
          <a:prstGeom prst="roundRect">
            <a:avLst>
              <a:gd name="adj" fmla="val 15956"/>
            </a:avLst>
          </a:prstGeom>
          <a:solidFill>
            <a:srgbClr val="DCE9EB">
              <a:alpha val="50000"/>
            </a:srgbClr>
          </a:solidFill>
          <a:ln w="25400" cap="flat">
            <a:noFill/>
            <a:prstDash val="solid"/>
            <a:miter lim="400000"/>
          </a:ln>
          <a:effectLst/>
        </p:spPr>
        <p:txBody>
          <a:bodyPr wrap="square" lIns="0" tIns="0" rIns="0" bIns="0" numCol="1" anchor="ctr">
            <a:noAutofit/>
          </a:bodyPr>
          <a:lstStyle/>
          <a:p>
            <a:endParaRPr lang="en-US" sz="3200">
              <a:solidFill>
                <a:srgbClr val="FFFFFF"/>
              </a:solidFill>
              <a:latin typeface="Barlow" pitchFamily="2" charset="77"/>
            </a:endParaRPr>
          </a:p>
        </p:txBody>
      </p:sp>
      <p:sp>
        <p:nvSpPr>
          <p:cNvPr id="359" name="Rectangle: Rounded Corners 358">
            <a:extLst>
              <a:ext uri="{FF2B5EF4-FFF2-40B4-BE49-F238E27FC236}">
                <a16:creationId xmlns:a16="http://schemas.microsoft.com/office/drawing/2014/main" id="{9FCA0466-6AD8-497B-9E6F-2670ED6CEEDD}"/>
              </a:ext>
            </a:extLst>
          </p:cNvPr>
          <p:cNvSpPr/>
          <p:nvPr/>
        </p:nvSpPr>
        <p:spPr>
          <a:xfrm>
            <a:off x="358925" y="4949689"/>
            <a:ext cx="12004518" cy="1194907"/>
          </a:xfrm>
          <a:prstGeom prst="roundRect">
            <a:avLst>
              <a:gd name="adj" fmla="val 15956"/>
            </a:avLst>
          </a:prstGeom>
          <a:solidFill>
            <a:srgbClr val="DCE9EB">
              <a:alpha val="50000"/>
            </a:srgbClr>
          </a:solidFill>
          <a:ln w="25400" cap="flat">
            <a:noFill/>
            <a:prstDash val="solid"/>
            <a:miter lim="400000"/>
          </a:ln>
          <a:effectLst/>
        </p:spPr>
        <p:txBody>
          <a:bodyPr wrap="square" lIns="0" tIns="0" rIns="0" bIns="0" numCol="1" anchor="ctr">
            <a:noAutofit/>
          </a:bodyPr>
          <a:lstStyle/>
          <a:p>
            <a:endParaRPr lang="en-US" sz="3200">
              <a:solidFill>
                <a:srgbClr val="FFFFFF"/>
              </a:solidFill>
              <a:latin typeface="Barlow" pitchFamily="2" charset="77"/>
            </a:endParaRPr>
          </a:p>
        </p:txBody>
      </p:sp>
      <p:grpSp>
        <p:nvGrpSpPr>
          <p:cNvPr id="2" name="Group 1">
            <a:extLst>
              <a:ext uri="{FF2B5EF4-FFF2-40B4-BE49-F238E27FC236}">
                <a16:creationId xmlns:a16="http://schemas.microsoft.com/office/drawing/2014/main" id="{A0040256-25D0-4071-A14C-F9BA508AF1C3}"/>
              </a:ext>
            </a:extLst>
          </p:cNvPr>
          <p:cNvGrpSpPr/>
          <p:nvPr/>
        </p:nvGrpSpPr>
        <p:grpSpPr>
          <a:xfrm>
            <a:off x="7979932" y="700217"/>
            <a:ext cx="3512496" cy="169277"/>
            <a:chOff x="8012873" y="818868"/>
            <a:chExt cx="3512496" cy="169277"/>
          </a:xfrm>
        </p:grpSpPr>
        <p:grpSp>
          <p:nvGrpSpPr>
            <p:cNvPr id="24" name="Gruppieren 23"/>
            <p:cNvGrpSpPr/>
            <p:nvPr/>
          </p:nvGrpSpPr>
          <p:grpSpPr bwMode="gray">
            <a:xfrm>
              <a:off x="9214924" y="818868"/>
              <a:ext cx="1108392" cy="169277"/>
              <a:chOff x="6442540" y="1244081"/>
              <a:chExt cx="1157761" cy="190236"/>
            </a:xfrm>
            <a:noFill/>
          </p:grpSpPr>
          <p:sp>
            <p:nvSpPr>
              <p:cNvPr id="31" name="Ellipse 30"/>
              <p:cNvSpPr/>
              <p:nvPr/>
            </p:nvSpPr>
            <p:spPr bwMode="gray">
              <a:xfrm>
                <a:off x="7477141" y="1281859"/>
                <a:ext cx="123160" cy="132506"/>
              </a:xfrm>
              <a:prstGeom prst="ellipse">
                <a:avLst/>
              </a:prstGeom>
              <a:solidFill>
                <a:srgbClr val="15AA83"/>
              </a:solidFill>
              <a:ln w="41275">
                <a:noFill/>
                <a:round/>
                <a:headEnd/>
                <a:tailEnd/>
              </a:ln>
              <a:effectLst/>
            </p:spPr>
            <p:txBody>
              <a:bodyPr rtlCol="0" anchor="ctr"/>
              <a:lstStyle/>
              <a:p>
                <a:pPr algn="ctr"/>
                <a:endParaRPr lang="en-US" sz="1100" dirty="0">
                  <a:latin typeface="Century Gothic" panose="020B0502020202020204" pitchFamily="34" charset="0"/>
                </a:endParaRPr>
              </a:p>
            </p:txBody>
          </p:sp>
          <p:sp>
            <p:nvSpPr>
              <p:cNvPr id="32" name="Rechteck 31"/>
              <p:cNvSpPr/>
              <p:nvPr/>
            </p:nvSpPr>
            <p:spPr bwMode="gray">
              <a:xfrm>
                <a:off x="6442540" y="1244081"/>
                <a:ext cx="946004" cy="190236"/>
              </a:xfrm>
              <a:prstGeom prst="rect">
                <a:avLst/>
              </a:prstGeom>
              <a:grpFill/>
              <a:ln w="12700">
                <a:noFill/>
                <a:round/>
                <a:headEnd/>
                <a:tailEnd/>
              </a:ln>
            </p:spPr>
            <p:txBody>
              <a:bodyPr wrap="square" lIns="0" tIns="0" rIns="0" bIns="0" rtlCol="0" anchor="ctr">
                <a:spAutoFit/>
              </a:bodyPr>
              <a:lstStyle/>
              <a:p>
                <a:pPr algn="r"/>
                <a:r>
                  <a:rPr lang="en-US" sz="1100" dirty="0">
                    <a:latin typeface="Century Gothic" panose="020B0502020202020204" pitchFamily="34" charset="0"/>
                  </a:rPr>
                  <a:t>Risk Level 2</a:t>
                </a:r>
              </a:p>
            </p:txBody>
          </p:sp>
        </p:grpSp>
        <p:grpSp>
          <p:nvGrpSpPr>
            <p:cNvPr id="25" name="Gruppieren 24"/>
            <p:cNvGrpSpPr/>
            <p:nvPr/>
          </p:nvGrpSpPr>
          <p:grpSpPr bwMode="gray">
            <a:xfrm>
              <a:off x="10416975" y="818868"/>
              <a:ext cx="1108394" cy="169277"/>
              <a:chOff x="7654869" y="1244081"/>
              <a:chExt cx="1157763" cy="190236"/>
            </a:xfrm>
            <a:noFill/>
          </p:grpSpPr>
          <p:sp>
            <p:nvSpPr>
              <p:cNvPr id="29" name="Ellipse 28"/>
              <p:cNvSpPr/>
              <p:nvPr/>
            </p:nvSpPr>
            <p:spPr bwMode="gray">
              <a:xfrm>
                <a:off x="8689472" y="1281859"/>
                <a:ext cx="123160" cy="132506"/>
              </a:xfrm>
              <a:prstGeom prst="ellipse">
                <a:avLst/>
              </a:prstGeom>
              <a:solidFill>
                <a:srgbClr val="066B94"/>
              </a:solidFill>
              <a:ln w="41275">
                <a:noFill/>
                <a:round/>
                <a:headEnd/>
                <a:tailEnd/>
              </a:ln>
              <a:effectLst/>
            </p:spPr>
            <p:txBody>
              <a:bodyPr rtlCol="0" anchor="ctr"/>
              <a:lstStyle/>
              <a:p>
                <a:pPr algn="ctr"/>
                <a:endParaRPr lang="en-US" sz="1100" dirty="0">
                  <a:latin typeface="Century Gothic" panose="020B0502020202020204" pitchFamily="34" charset="0"/>
                </a:endParaRPr>
              </a:p>
            </p:txBody>
          </p:sp>
          <p:sp>
            <p:nvSpPr>
              <p:cNvPr id="30" name="Rechteck 29"/>
              <p:cNvSpPr/>
              <p:nvPr/>
            </p:nvSpPr>
            <p:spPr bwMode="gray">
              <a:xfrm>
                <a:off x="7654869" y="1244081"/>
                <a:ext cx="946006" cy="190236"/>
              </a:xfrm>
              <a:prstGeom prst="rect">
                <a:avLst/>
              </a:prstGeom>
              <a:grpFill/>
              <a:ln w="12700">
                <a:noFill/>
                <a:round/>
                <a:headEnd/>
                <a:tailEnd/>
              </a:ln>
            </p:spPr>
            <p:txBody>
              <a:bodyPr wrap="square" lIns="0" tIns="0" rIns="0" bIns="0" rtlCol="0" anchor="ctr">
                <a:spAutoFit/>
              </a:bodyPr>
              <a:lstStyle/>
              <a:p>
                <a:pPr algn="r"/>
                <a:r>
                  <a:rPr lang="en-US" sz="1100" dirty="0">
                    <a:latin typeface="Century Gothic" panose="020B0502020202020204" pitchFamily="34" charset="0"/>
                  </a:rPr>
                  <a:t>Risk Level 3</a:t>
                </a:r>
              </a:p>
            </p:txBody>
          </p:sp>
        </p:grpSp>
        <p:grpSp>
          <p:nvGrpSpPr>
            <p:cNvPr id="26" name="Gruppieren 25"/>
            <p:cNvGrpSpPr/>
            <p:nvPr/>
          </p:nvGrpSpPr>
          <p:grpSpPr bwMode="gray">
            <a:xfrm>
              <a:off x="8012873" y="818868"/>
              <a:ext cx="1108393" cy="169277"/>
              <a:chOff x="5230211" y="1244081"/>
              <a:chExt cx="1157762" cy="190236"/>
            </a:xfrm>
            <a:noFill/>
          </p:grpSpPr>
          <p:sp>
            <p:nvSpPr>
              <p:cNvPr id="27" name="Ellipse 26"/>
              <p:cNvSpPr/>
              <p:nvPr/>
            </p:nvSpPr>
            <p:spPr bwMode="gray">
              <a:xfrm>
                <a:off x="6264813" y="1281859"/>
                <a:ext cx="123160" cy="132506"/>
              </a:xfrm>
              <a:prstGeom prst="ellipse">
                <a:avLst/>
              </a:prstGeom>
              <a:solidFill>
                <a:srgbClr val="8D92A4"/>
              </a:solidFill>
              <a:ln w="41275">
                <a:noFill/>
                <a:round/>
                <a:headEnd/>
                <a:tailEnd/>
              </a:ln>
              <a:effectLst/>
            </p:spPr>
            <p:txBody>
              <a:bodyPr rtlCol="0" anchor="ctr"/>
              <a:lstStyle/>
              <a:p>
                <a:pPr algn="ctr"/>
                <a:endParaRPr lang="en-US" sz="1100" dirty="0">
                  <a:latin typeface="Century Gothic" panose="020B0502020202020204" pitchFamily="34" charset="0"/>
                </a:endParaRPr>
              </a:p>
            </p:txBody>
          </p:sp>
          <p:sp>
            <p:nvSpPr>
              <p:cNvPr id="28" name="Rechteck 27"/>
              <p:cNvSpPr/>
              <p:nvPr/>
            </p:nvSpPr>
            <p:spPr bwMode="gray">
              <a:xfrm>
                <a:off x="5230211" y="1244081"/>
                <a:ext cx="946004" cy="190236"/>
              </a:xfrm>
              <a:prstGeom prst="rect">
                <a:avLst/>
              </a:prstGeom>
              <a:grpFill/>
              <a:ln w="12700">
                <a:noFill/>
                <a:round/>
                <a:headEnd/>
                <a:tailEnd/>
              </a:ln>
            </p:spPr>
            <p:txBody>
              <a:bodyPr wrap="square" lIns="0" tIns="0" rIns="0" bIns="0" rtlCol="0" anchor="ctr">
                <a:spAutoFit/>
              </a:bodyPr>
              <a:lstStyle/>
              <a:p>
                <a:pPr algn="r"/>
                <a:r>
                  <a:rPr lang="en-US" sz="1100" dirty="0">
                    <a:latin typeface="Century Gothic" panose="020B0502020202020204" pitchFamily="34" charset="0"/>
                  </a:rPr>
                  <a:t>Risk Level 1</a:t>
                </a:r>
              </a:p>
            </p:txBody>
          </p:sp>
        </p:grpSp>
      </p:grpSp>
      <p:grpSp>
        <p:nvGrpSpPr>
          <p:cNvPr id="245" name="Gruppieren 14">
            <a:extLst>
              <a:ext uri="{FF2B5EF4-FFF2-40B4-BE49-F238E27FC236}">
                <a16:creationId xmlns:a16="http://schemas.microsoft.com/office/drawing/2014/main" id="{AA551FF5-FC9B-4FB7-821C-381AA169B34C}"/>
              </a:ext>
            </a:extLst>
          </p:cNvPr>
          <p:cNvGrpSpPr/>
          <p:nvPr/>
        </p:nvGrpSpPr>
        <p:grpSpPr bwMode="gray">
          <a:xfrm>
            <a:off x="1832365" y="1910902"/>
            <a:ext cx="10420501" cy="224007"/>
            <a:chOff x="1043850" y="1771200"/>
            <a:chExt cx="10884441" cy="228000"/>
          </a:xfrm>
        </p:grpSpPr>
        <p:grpSp>
          <p:nvGrpSpPr>
            <p:cNvPr id="283" name="Gruppieren 47">
              <a:extLst>
                <a:ext uri="{FF2B5EF4-FFF2-40B4-BE49-F238E27FC236}">
                  <a16:creationId xmlns:a16="http://schemas.microsoft.com/office/drawing/2014/main" id="{611AE5D7-4967-4B1B-B1F3-A7CB75C5A18C}"/>
                </a:ext>
              </a:extLst>
            </p:cNvPr>
            <p:cNvGrpSpPr/>
            <p:nvPr/>
          </p:nvGrpSpPr>
          <p:grpSpPr bwMode="gray">
            <a:xfrm>
              <a:off x="1043850" y="1771200"/>
              <a:ext cx="7774908" cy="228000"/>
              <a:chOff x="1043850" y="1555200"/>
              <a:chExt cx="6773625" cy="254550"/>
            </a:xfrm>
            <a:noFill/>
          </p:grpSpPr>
          <p:sp>
            <p:nvSpPr>
              <p:cNvPr id="289" name="Rechteck 54">
                <a:extLst>
                  <a:ext uri="{FF2B5EF4-FFF2-40B4-BE49-F238E27FC236}">
                    <a16:creationId xmlns:a16="http://schemas.microsoft.com/office/drawing/2014/main" id="{8D3CDB85-563C-497A-B688-D8BEC966B3A3}"/>
                  </a:ext>
                </a:extLst>
              </p:cNvPr>
              <p:cNvSpPr/>
              <p:nvPr/>
            </p:nvSpPr>
            <p:spPr bwMode="gray">
              <a:xfrm>
                <a:off x="1043850"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JAN</a:t>
                </a:r>
              </a:p>
            </p:txBody>
          </p:sp>
          <p:sp>
            <p:nvSpPr>
              <p:cNvPr id="290" name="Rechteck 55">
                <a:extLst>
                  <a:ext uri="{FF2B5EF4-FFF2-40B4-BE49-F238E27FC236}">
                    <a16:creationId xmlns:a16="http://schemas.microsoft.com/office/drawing/2014/main" id="{B5FBAD46-CD64-4437-AC05-B86662A8CB57}"/>
                  </a:ext>
                </a:extLst>
              </p:cNvPr>
              <p:cNvSpPr/>
              <p:nvPr/>
            </p:nvSpPr>
            <p:spPr bwMode="gray">
              <a:xfrm>
                <a:off x="1495425"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FEB</a:t>
                </a:r>
              </a:p>
            </p:txBody>
          </p:sp>
          <p:sp>
            <p:nvSpPr>
              <p:cNvPr id="291" name="Rechteck 56">
                <a:extLst>
                  <a:ext uri="{FF2B5EF4-FFF2-40B4-BE49-F238E27FC236}">
                    <a16:creationId xmlns:a16="http://schemas.microsoft.com/office/drawing/2014/main" id="{59E2B068-93BE-4062-BF3B-1F43668E92F5}"/>
                  </a:ext>
                </a:extLst>
              </p:cNvPr>
              <p:cNvSpPr/>
              <p:nvPr/>
            </p:nvSpPr>
            <p:spPr bwMode="gray">
              <a:xfrm>
                <a:off x="1947000"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MAR</a:t>
                </a:r>
              </a:p>
            </p:txBody>
          </p:sp>
          <p:sp>
            <p:nvSpPr>
              <p:cNvPr id="292" name="Rechteck 57">
                <a:extLst>
                  <a:ext uri="{FF2B5EF4-FFF2-40B4-BE49-F238E27FC236}">
                    <a16:creationId xmlns:a16="http://schemas.microsoft.com/office/drawing/2014/main" id="{53DED665-4820-467B-8D5A-420740F283AD}"/>
                  </a:ext>
                </a:extLst>
              </p:cNvPr>
              <p:cNvSpPr/>
              <p:nvPr/>
            </p:nvSpPr>
            <p:spPr bwMode="gray">
              <a:xfrm>
                <a:off x="2398575"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APR</a:t>
                </a:r>
              </a:p>
            </p:txBody>
          </p:sp>
          <p:sp>
            <p:nvSpPr>
              <p:cNvPr id="293" name="Rechteck 58">
                <a:extLst>
                  <a:ext uri="{FF2B5EF4-FFF2-40B4-BE49-F238E27FC236}">
                    <a16:creationId xmlns:a16="http://schemas.microsoft.com/office/drawing/2014/main" id="{DFF2215F-285F-4951-810A-F194F9D9B59C}"/>
                  </a:ext>
                </a:extLst>
              </p:cNvPr>
              <p:cNvSpPr/>
              <p:nvPr/>
            </p:nvSpPr>
            <p:spPr bwMode="gray">
              <a:xfrm>
                <a:off x="2850150"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MAY</a:t>
                </a:r>
              </a:p>
            </p:txBody>
          </p:sp>
          <p:sp>
            <p:nvSpPr>
              <p:cNvPr id="294" name="Rechteck 59">
                <a:extLst>
                  <a:ext uri="{FF2B5EF4-FFF2-40B4-BE49-F238E27FC236}">
                    <a16:creationId xmlns:a16="http://schemas.microsoft.com/office/drawing/2014/main" id="{272194E3-B397-4C7F-A991-858B3A452592}"/>
                  </a:ext>
                </a:extLst>
              </p:cNvPr>
              <p:cNvSpPr/>
              <p:nvPr/>
            </p:nvSpPr>
            <p:spPr bwMode="gray">
              <a:xfrm>
                <a:off x="3301725" y="1555200"/>
                <a:ext cx="451575" cy="254550"/>
              </a:xfrm>
              <a:prstGeom prst="rect">
                <a:avLst/>
              </a:prstGeom>
              <a:noFill/>
              <a:ln w="12700">
                <a:noFill/>
                <a:round/>
                <a:headEnd/>
                <a:tailEnd/>
              </a:ln>
            </p:spPr>
            <p:txBody>
              <a:bodyPr lIns="72000" tIns="0" rIns="72000" bIns="0" rtlCol="0" anchor="ctr"/>
              <a:lstStyle/>
              <a:p>
                <a:pPr algn="ctr"/>
                <a:r>
                  <a:rPr lang="en-US" sz="900" dirty="0">
                    <a:latin typeface="Century Gothic" panose="020B0502020202020204" pitchFamily="34" charset="0"/>
                  </a:rPr>
                  <a:t>JUNE</a:t>
                </a:r>
              </a:p>
            </p:txBody>
          </p:sp>
          <p:sp>
            <p:nvSpPr>
              <p:cNvPr id="295" name="Rechteck 60">
                <a:extLst>
                  <a:ext uri="{FF2B5EF4-FFF2-40B4-BE49-F238E27FC236}">
                    <a16:creationId xmlns:a16="http://schemas.microsoft.com/office/drawing/2014/main" id="{3810B98C-8855-4E62-859D-6B4B99666A86}"/>
                  </a:ext>
                </a:extLst>
              </p:cNvPr>
              <p:cNvSpPr/>
              <p:nvPr/>
            </p:nvSpPr>
            <p:spPr bwMode="gray">
              <a:xfrm>
                <a:off x="3753300"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JULY</a:t>
                </a:r>
              </a:p>
            </p:txBody>
          </p:sp>
          <p:sp>
            <p:nvSpPr>
              <p:cNvPr id="296" name="Rechteck 61">
                <a:extLst>
                  <a:ext uri="{FF2B5EF4-FFF2-40B4-BE49-F238E27FC236}">
                    <a16:creationId xmlns:a16="http://schemas.microsoft.com/office/drawing/2014/main" id="{626D0FFF-A037-4A5F-80E0-26AEC5634C4B}"/>
                  </a:ext>
                </a:extLst>
              </p:cNvPr>
              <p:cNvSpPr/>
              <p:nvPr/>
            </p:nvSpPr>
            <p:spPr bwMode="gray">
              <a:xfrm>
                <a:off x="4204875"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AUG</a:t>
                </a:r>
              </a:p>
            </p:txBody>
          </p:sp>
          <p:sp>
            <p:nvSpPr>
              <p:cNvPr id="297" name="Rechteck 62">
                <a:extLst>
                  <a:ext uri="{FF2B5EF4-FFF2-40B4-BE49-F238E27FC236}">
                    <a16:creationId xmlns:a16="http://schemas.microsoft.com/office/drawing/2014/main" id="{FE15F51A-A7DB-471A-AB35-49519750E18B}"/>
                  </a:ext>
                </a:extLst>
              </p:cNvPr>
              <p:cNvSpPr/>
              <p:nvPr/>
            </p:nvSpPr>
            <p:spPr bwMode="gray">
              <a:xfrm>
                <a:off x="4656450"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SEPT</a:t>
                </a:r>
              </a:p>
            </p:txBody>
          </p:sp>
          <p:sp>
            <p:nvSpPr>
              <p:cNvPr id="298" name="Rechteck 63">
                <a:extLst>
                  <a:ext uri="{FF2B5EF4-FFF2-40B4-BE49-F238E27FC236}">
                    <a16:creationId xmlns:a16="http://schemas.microsoft.com/office/drawing/2014/main" id="{67B87583-74CB-4D39-BA18-BB6B3DD2CD12}"/>
                  </a:ext>
                </a:extLst>
              </p:cNvPr>
              <p:cNvSpPr/>
              <p:nvPr/>
            </p:nvSpPr>
            <p:spPr bwMode="gray">
              <a:xfrm>
                <a:off x="5108025"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OCT</a:t>
                </a:r>
              </a:p>
            </p:txBody>
          </p:sp>
          <p:sp>
            <p:nvSpPr>
              <p:cNvPr id="299" name="Rechteck 64">
                <a:extLst>
                  <a:ext uri="{FF2B5EF4-FFF2-40B4-BE49-F238E27FC236}">
                    <a16:creationId xmlns:a16="http://schemas.microsoft.com/office/drawing/2014/main" id="{13EFF5BE-B9A3-4B17-94F1-7F74C810AB52}"/>
                  </a:ext>
                </a:extLst>
              </p:cNvPr>
              <p:cNvSpPr/>
              <p:nvPr/>
            </p:nvSpPr>
            <p:spPr bwMode="gray">
              <a:xfrm>
                <a:off x="5559600"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NOV</a:t>
                </a:r>
              </a:p>
            </p:txBody>
          </p:sp>
          <p:sp>
            <p:nvSpPr>
              <p:cNvPr id="300" name="Rechteck 65">
                <a:extLst>
                  <a:ext uri="{FF2B5EF4-FFF2-40B4-BE49-F238E27FC236}">
                    <a16:creationId xmlns:a16="http://schemas.microsoft.com/office/drawing/2014/main" id="{49540F7A-F61C-4CEB-B989-FCC0721BCE23}"/>
                  </a:ext>
                </a:extLst>
              </p:cNvPr>
              <p:cNvSpPr/>
              <p:nvPr/>
            </p:nvSpPr>
            <p:spPr bwMode="gray">
              <a:xfrm>
                <a:off x="6011175"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DEC</a:t>
                </a:r>
              </a:p>
            </p:txBody>
          </p:sp>
          <p:sp>
            <p:nvSpPr>
              <p:cNvPr id="301" name="Rechteck 66">
                <a:extLst>
                  <a:ext uri="{FF2B5EF4-FFF2-40B4-BE49-F238E27FC236}">
                    <a16:creationId xmlns:a16="http://schemas.microsoft.com/office/drawing/2014/main" id="{C2259431-0DB9-4112-9DAC-BFFD45B444AC}"/>
                  </a:ext>
                </a:extLst>
              </p:cNvPr>
              <p:cNvSpPr/>
              <p:nvPr/>
            </p:nvSpPr>
            <p:spPr bwMode="gray">
              <a:xfrm>
                <a:off x="6462750"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JAN</a:t>
                </a:r>
              </a:p>
            </p:txBody>
          </p:sp>
          <p:sp>
            <p:nvSpPr>
              <p:cNvPr id="302" name="Rechteck 67">
                <a:extLst>
                  <a:ext uri="{FF2B5EF4-FFF2-40B4-BE49-F238E27FC236}">
                    <a16:creationId xmlns:a16="http://schemas.microsoft.com/office/drawing/2014/main" id="{BBED1264-DBA5-4968-BAA1-15AA24C19DC1}"/>
                  </a:ext>
                </a:extLst>
              </p:cNvPr>
              <p:cNvSpPr/>
              <p:nvPr/>
            </p:nvSpPr>
            <p:spPr bwMode="gray">
              <a:xfrm>
                <a:off x="6914325"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FEB</a:t>
                </a:r>
              </a:p>
            </p:txBody>
          </p:sp>
          <p:sp>
            <p:nvSpPr>
              <p:cNvPr id="303" name="Rechteck 68">
                <a:extLst>
                  <a:ext uri="{FF2B5EF4-FFF2-40B4-BE49-F238E27FC236}">
                    <a16:creationId xmlns:a16="http://schemas.microsoft.com/office/drawing/2014/main" id="{7D71A1A4-9A77-4784-A21A-C00B753AC374}"/>
                  </a:ext>
                </a:extLst>
              </p:cNvPr>
              <p:cNvSpPr/>
              <p:nvPr/>
            </p:nvSpPr>
            <p:spPr bwMode="gray">
              <a:xfrm>
                <a:off x="7365900" y="1555200"/>
                <a:ext cx="451575" cy="25455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MAR</a:t>
                </a:r>
              </a:p>
            </p:txBody>
          </p:sp>
        </p:grpSp>
        <p:sp>
          <p:nvSpPr>
            <p:cNvPr id="284" name="Rechteck 48">
              <a:extLst>
                <a:ext uri="{FF2B5EF4-FFF2-40B4-BE49-F238E27FC236}">
                  <a16:creationId xmlns:a16="http://schemas.microsoft.com/office/drawing/2014/main" id="{ACF65DE3-5E79-4637-B1C9-20C6E9EA4773}"/>
                </a:ext>
              </a:extLst>
            </p:cNvPr>
            <p:cNvSpPr/>
            <p:nvPr/>
          </p:nvSpPr>
          <p:spPr bwMode="gray">
            <a:xfrm>
              <a:off x="8818327" y="1771200"/>
              <a:ext cx="518327" cy="22800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APR</a:t>
              </a:r>
            </a:p>
          </p:txBody>
        </p:sp>
        <p:sp>
          <p:nvSpPr>
            <p:cNvPr id="285" name="Rechteck 49">
              <a:extLst>
                <a:ext uri="{FF2B5EF4-FFF2-40B4-BE49-F238E27FC236}">
                  <a16:creationId xmlns:a16="http://schemas.microsoft.com/office/drawing/2014/main" id="{19C8A808-651C-469E-B994-ACE120A6898C}"/>
                </a:ext>
              </a:extLst>
            </p:cNvPr>
            <p:cNvSpPr/>
            <p:nvPr/>
          </p:nvSpPr>
          <p:spPr bwMode="gray">
            <a:xfrm>
              <a:off x="9336654" y="1771200"/>
              <a:ext cx="518327" cy="22800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MAY</a:t>
              </a:r>
            </a:p>
          </p:txBody>
        </p:sp>
        <p:sp>
          <p:nvSpPr>
            <p:cNvPr id="286" name="Rechteck 50">
              <a:extLst>
                <a:ext uri="{FF2B5EF4-FFF2-40B4-BE49-F238E27FC236}">
                  <a16:creationId xmlns:a16="http://schemas.microsoft.com/office/drawing/2014/main" id="{5C077652-D324-4E72-A43B-604A5E289149}"/>
                </a:ext>
              </a:extLst>
            </p:cNvPr>
            <p:cNvSpPr/>
            <p:nvPr/>
          </p:nvSpPr>
          <p:spPr bwMode="gray">
            <a:xfrm>
              <a:off x="9854982" y="1771200"/>
              <a:ext cx="518327" cy="228000"/>
            </a:xfrm>
            <a:prstGeom prst="rect">
              <a:avLst/>
            </a:prstGeom>
            <a:noFill/>
            <a:ln w="12700">
              <a:noFill/>
              <a:round/>
              <a:headEnd/>
              <a:tailEnd/>
            </a:ln>
          </p:spPr>
          <p:txBody>
            <a:bodyPr lIns="72000" tIns="0" rIns="72000" bIns="0" rtlCol="0" anchor="ctr"/>
            <a:lstStyle/>
            <a:p>
              <a:pPr algn="ctr"/>
              <a:r>
                <a:rPr lang="en-US" sz="900" dirty="0">
                  <a:latin typeface="Century Gothic" panose="020B0502020202020204" pitchFamily="34" charset="0"/>
                </a:rPr>
                <a:t>JUNE</a:t>
              </a:r>
            </a:p>
          </p:txBody>
        </p:sp>
        <p:sp>
          <p:nvSpPr>
            <p:cNvPr id="287" name="Rechteck 51">
              <a:extLst>
                <a:ext uri="{FF2B5EF4-FFF2-40B4-BE49-F238E27FC236}">
                  <a16:creationId xmlns:a16="http://schemas.microsoft.com/office/drawing/2014/main" id="{2395B6B1-6452-43EB-8F71-900217BDF542}"/>
                </a:ext>
              </a:extLst>
            </p:cNvPr>
            <p:cNvSpPr/>
            <p:nvPr/>
          </p:nvSpPr>
          <p:spPr bwMode="gray">
            <a:xfrm>
              <a:off x="10373309" y="1771200"/>
              <a:ext cx="518327" cy="22800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JULY</a:t>
              </a:r>
            </a:p>
          </p:txBody>
        </p:sp>
        <p:sp>
          <p:nvSpPr>
            <p:cNvPr id="288" name="Rechteck 52">
              <a:extLst>
                <a:ext uri="{FF2B5EF4-FFF2-40B4-BE49-F238E27FC236}">
                  <a16:creationId xmlns:a16="http://schemas.microsoft.com/office/drawing/2014/main" id="{51ADD8A4-0A65-4D55-BB79-FCDE57C62CBE}"/>
                </a:ext>
              </a:extLst>
            </p:cNvPr>
            <p:cNvSpPr/>
            <p:nvPr/>
          </p:nvSpPr>
          <p:spPr bwMode="gray">
            <a:xfrm>
              <a:off x="10891636" y="1771200"/>
              <a:ext cx="518327" cy="22800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AUG</a:t>
              </a:r>
            </a:p>
          </p:txBody>
        </p:sp>
        <p:sp>
          <p:nvSpPr>
            <p:cNvPr id="355" name="Rechteck 52">
              <a:extLst>
                <a:ext uri="{FF2B5EF4-FFF2-40B4-BE49-F238E27FC236}">
                  <a16:creationId xmlns:a16="http://schemas.microsoft.com/office/drawing/2014/main" id="{9688D2DB-FBEE-45AA-A329-06CC114742B2}"/>
                </a:ext>
              </a:extLst>
            </p:cNvPr>
            <p:cNvSpPr/>
            <p:nvPr/>
          </p:nvSpPr>
          <p:spPr bwMode="gray">
            <a:xfrm>
              <a:off x="11409964" y="1771200"/>
              <a:ext cx="518327" cy="228000"/>
            </a:xfrm>
            <a:prstGeom prst="rect">
              <a:avLst/>
            </a:prstGeom>
            <a:noFill/>
            <a:ln w="12700">
              <a:noFill/>
              <a:round/>
              <a:headEnd/>
              <a:tailEnd/>
            </a:ln>
          </p:spPr>
          <p:txBody>
            <a:bodyPr tIns="0" bIns="0" rtlCol="0" anchor="ctr"/>
            <a:lstStyle/>
            <a:p>
              <a:pPr algn="ctr"/>
              <a:r>
                <a:rPr lang="en-US" sz="900" dirty="0">
                  <a:latin typeface="Century Gothic" panose="020B0502020202020204" pitchFamily="34" charset="0"/>
                </a:rPr>
                <a:t>SEP</a:t>
              </a:r>
            </a:p>
          </p:txBody>
        </p:sp>
      </p:grpSp>
      <p:sp>
        <p:nvSpPr>
          <p:cNvPr id="261" name="Rechteck 46">
            <a:extLst>
              <a:ext uri="{FF2B5EF4-FFF2-40B4-BE49-F238E27FC236}">
                <a16:creationId xmlns:a16="http://schemas.microsoft.com/office/drawing/2014/main" id="{82C342B1-C727-448B-B7F2-3D60D9945627}"/>
              </a:ext>
            </a:extLst>
          </p:cNvPr>
          <p:cNvSpPr/>
          <p:nvPr/>
        </p:nvSpPr>
        <p:spPr bwMode="gray">
          <a:xfrm>
            <a:off x="1828549" y="1547638"/>
            <a:ext cx="1153951" cy="184666"/>
          </a:xfrm>
          <a:prstGeom prst="rect">
            <a:avLst/>
          </a:prstGeom>
          <a:noFill/>
          <a:ln w="12700">
            <a:noFill/>
            <a:round/>
            <a:headEnd/>
            <a:tailEnd/>
          </a:ln>
        </p:spPr>
        <p:txBody>
          <a:bodyPr wrap="square" lIns="0" tIns="0" rIns="0" bIns="0" rtlCol="0" anchor="t">
            <a:spAutoFit/>
          </a:bodyPr>
          <a:lstStyle/>
          <a:p>
            <a:r>
              <a:rPr lang="en-US" sz="1200" dirty="0">
                <a:solidFill>
                  <a:srgbClr val="626982"/>
                </a:solidFill>
                <a:latin typeface="Century Gothic" panose="020B0502020202020204" pitchFamily="34" charset="0"/>
              </a:rPr>
              <a:t>YEAR 1</a:t>
            </a:r>
          </a:p>
        </p:txBody>
      </p:sp>
      <p:sp>
        <p:nvSpPr>
          <p:cNvPr id="256" name="Rechteck 46">
            <a:extLst>
              <a:ext uri="{FF2B5EF4-FFF2-40B4-BE49-F238E27FC236}">
                <a16:creationId xmlns:a16="http://schemas.microsoft.com/office/drawing/2014/main" id="{7F433D8A-FB22-4993-BCB8-4B224F5C4B44}"/>
              </a:ext>
            </a:extLst>
          </p:cNvPr>
          <p:cNvSpPr/>
          <p:nvPr/>
        </p:nvSpPr>
        <p:spPr bwMode="gray">
          <a:xfrm>
            <a:off x="7787171" y="1547638"/>
            <a:ext cx="905665" cy="184666"/>
          </a:xfrm>
          <a:prstGeom prst="rect">
            <a:avLst/>
          </a:prstGeom>
          <a:noFill/>
          <a:ln w="12700">
            <a:noFill/>
            <a:round/>
            <a:headEnd/>
            <a:tailEnd/>
          </a:ln>
        </p:spPr>
        <p:txBody>
          <a:bodyPr wrap="square" lIns="0" tIns="0" rIns="0" bIns="0" rtlCol="0" anchor="t">
            <a:spAutoFit/>
          </a:bodyPr>
          <a:lstStyle/>
          <a:p>
            <a:r>
              <a:rPr lang="en-US" sz="1200" dirty="0">
                <a:solidFill>
                  <a:srgbClr val="626982"/>
                </a:solidFill>
                <a:latin typeface="Century Gothic" panose="020B0502020202020204" pitchFamily="34" charset="0"/>
              </a:rPr>
              <a:t>YEAR 2</a:t>
            </a:r>
          </a:p>
        </p:txBody>
      </p:sp>
      <p:grpSp>
        <p:nvGrpSpPr>
          <p:cNvPr id="3" name="Group 2">
            <a:extLst>
              <a:ext uri="{FF2B5EF4-FFF2-40B4-BE49-F238E27FC236}">
                <a16:creationId xmlns:a16="http://schemas.microsoft.com/office/drawing/2014/main" id="{E8B1EA7D-B715-5B42-B1A8-4931C739861F}"/>
              </a:ext>
            </a:extLst>
          </p:cNvPr>
          <p:cNvGrpSpPr/>
          <p:nvPr/>
        </p:nvGrpSpPr>
        <p:grpSpPr>
          <a:xfrm>
            <a:off x="2328599" y="1999367"/>
            <a:ext cx="9428034" cy="4202003"/>
            <a:chOff x="2328599" y="1999367"/>
            <a:chExt cx="9428034" cy="4202003"/>
          </a:xfrm>
        </p:grpSpPr>
        <p:grpSp>
          <p:nvGrpSpPr>
            <p:cNvPr id="244" name="Group 243">
              <a:extLst>
                <a:ext uri="{FF2B5EF4-FFF2-40B4-BE49-F238E27FC236}">
                  <a16:creationId xmlns:a16="http://schemas.microsoft.com/office/drawing/2014/main" id="{49C1EF00-9BF9-4845-90D8-89EC374EDD9B}"/>
                </a:ext>
              </a:extLst>
            </p:cNvPr>
            <p:cNvGrpSpPr/>
            <p:nvPr/>
          </p:nvGrpSpPr>
          <p:grpSpPr>
            <a:xfrm>
              <a:off x="2328599" y="2191637"/>
              <a:ext cx="9428034" cy="4009733"/>
              <a:chOff x="2223082" y="2065690"/>
              <a:chExt cx="9428034" cy="2106058"/>
            </a:xfrm>
          </p:grpSpPr>
          <p:cxnSp>
            <p:nvCxnSpPr>
              <p:cNvPr id="304" name="Gerade Verbindung 34">
                <a:extLst>
                  <a:ext uri="{FF2B5EF4-FFF2-40B4-BE49-F238E27FC236}">
                    <a16:creationId xmlns:a16="http://schemas.microsoft.com/office/drawing/2014/main" id="{C34A3BD0-4D34-43EC-8F78-6FAEDE0DBB60}"/>
                  </a:ext>
                </a:extLst>
              </p:cNvPr>
              <p:cNvCxnSpPr/>
              <p:nvPr/>
            </p:nvCxnSpPr>
            <p:spPr bwMode="gray">
              <a:xfrm>
                <a:off x="9666178" y="2065690"/>
                <a:ext cx="0" cy="2106058"/>
              </a:xfrm>
              <a:prstGeom prst="line">
                <a:avLst/>
              </a:prstGeom>
              <a:noFill/>
              <a:ln w="25400" cap="rnd">
                <a:solidFill>
                  <a:srgbClr val="626982">
                    <a:alpha val="20000"/>
                  </a:srgbClr>
                </a:solidFill>
                <a:prstDash val="solid"/>
                <a:round/>
              </a:ln>
            </p:spPr>
          </p:cxnSp>
          <p:cxnSp>
            <p:nvCxnSpPr>
              <p:cNvPr id="305" name="Gerade Verbindung 35">
                <a:extLst>
                  <a:ext uri="{FF2B5EF4-FFF2-40B4-BE49-F238E27FC236}">
                    <a16:creationId xmlns:a16="http://schemas.microsoft.com/office/drawing/2014/main" id="{FEC0ED04-22B2-4396-9AE8-0402797D74F0}"/>
                  </a:ext>
                </a:extLst>
              </p:cNvPr>
              <p:cNvCxnSpPr/>
              <p:nvPr/>
            </p:nvCxnSpPr>
            <p:spPr bwMode="gray">
              <a:xfrm>
                <a:off x="10162412" y="2065690"/>
                <a:ext cx="0" cy="2106058"/>
              </a:xfrm>
              <a:prstGeom prst="line">
                <a:avLst/>
              </a:prstGeom>
              <a:noFill/>
              <a:ln w="25400" cap="rnd">
                <a:solidFill>
                  <a:srgbClr val="626982">
                    <a:alpha val="20000"/>
                  </a:srgbClr>
                </a:solidFill>
                <a:prstDash val="solid"/>
                <a:round/>
              </a:ln>
            </p:spPr>
          </p:cxnSp>
          <p:cxnSp>
            <p:nvCxnSpPr>
              <p:cNvPr id="306" name="Gerade Verbindung 36">
                <a:extLst>
                  <a:ext uri="{FF2B5EF4-FFF2-40B4-BE49-F238E27FC236}">
                    <a16:creationId xmlns:a16="http://schemas.microsoft.com/office/drawing/2014/main" id="{6839C5AB-348B-45C8-A21F-96A8D6F8893F}"/>
                  </a:ext>
                </a:extLst>
              </p:cNvPr>
              <p:cNvCxnSpPr/>
              <p:nvPr/>
            </p:nvCxnSpPr>
            <p:spPr bwMode="gray">
              <a:xfrm>
                <a:off x="10658646" y="2065690"/>
                <a:ext cx="0" cy="2106058"/>
              </a:xfrm>
              <a:prstGeom prst="line">
                <a:avLst/>
              </a:prstGeom>
              <a:noFill/>
              <a:ln w="25400" cap="rnd">
                <a:solidFill>
                  <a:srgbClr val="626982">
                    <a:alpha val="20000"/>
                  </a:srgbClr>
                </a:solidFill>
                <a:prstDash val="solid"/>
                <a:round/>
              </a:ln>
            </p:spPr>
          </p:cxnSp>
          <p:cxnSp>
            <p:nvCxnSpPr>
              <p:cNvPr id="307" name="Gerade Verbindung 37">
                <a:extLst>
                  <a:ext uri="{FF2B5EF4-FFF2-40B4-BE49-F238E27FC236}">
                    <a16:creationId xmlns:a16="http://schemas.microsoft.com/office/drawing/2014/main" id="{505C7017-135C-4CE2-B35D-7ACCF03FF8D1}"/>
                  </a:ext>
                </a:extLst>
              </p:cNvPr>
              <p:cNvCxnSpPr/>
              <p:nvPr/>
            </p:nvCxnSpPr>
            <p:spPr bwMode="gray">
              <a:xfrm>
                <a:off x="11154882" y="2065690"/>
                <a:ext cx="0" cy="2106058"/>
              </a:xfrm>
              <a:prstGeom prst="line">
                <a:avLst/>
              </a:prstGeom>
              <a:noFill/>
              <a:ln w="25400" cap="rnd">
                <a:solidFill>
                  <a:srgbClr val="626982">
                    <a:alpha val="20000"/>
                  </a:srgbClr>
                </a:solidFill>
                <a:prstDash val="solid"/>
                <a:round/>
              </a:ln>
            </p:spPr>
          </p:cxnSp>
          <p:cxnSp>
            <p:nvCxnSpPr>
              <p:cNvPr id="308" name="Gerade Verbindung 38">
                <a:extLst>
                  <a:ext uri="{FF2B5EF4-FFF2-40B4-BE49-F238E27FC236}">
                    <a16:creationId xmlns:a16="http://schemas.microsoft.com/office/drawing/2014/main" id="{C40D6AFB-47B5-43DB-A98E-467CE523249E}"/>
                  </a:ext>
                </a:extLst>
              </p:cNvPr>
              <p:cNvCxnSpPr/>
              <p:nvPr/>
            </p:nvCxnSpPr>
            <p:spPr bwMode="gray">
              <a:xfrm>
                <a:off x="11651116" y="2065690"/>
                <a:ext cx="0" cy="2106058"/>
              </a:xfrm>
              <a:prstGeom prst="line">
                <a:avLst/>
              </a:prstGeom>
              <a:noFill/>
              <a:ln w="25400" cap="rnd">
                <a:solidFill>
                  <a:srgbClr val="626982">
                    <a:alpha val="20000"/>
                  </a:srgbClr>
                </a:solidFill>
                <a:prstDash val="solid"/>
                <a:round/>
              </a:ln>
            </p:spPr>
          </p:cxnSp>
          <p:cxnSp>
            <p:nvCxnSpPr>
              <p:cNvPr id="309" name="Gerade Verbindung 41">
                <a:extLst>
                  <a:ext uri="{FF2B5EF4-FFF2-40B4-BE49-F238E27FC236}">
                    <a16:creationId xmlns:a16="http://schemas.microsoft.com/office/drawing/2014/main" id="{66770FC0-18C7-484A-A353-EE61F11DEE73}"/>
                  </a:ext>
                </a:extLst>
              </p:cNvPr>
              <p:cNvCxnSpPr/>
              <p:nvPr/>
            </p:nvCxnSpPr>
            <p:spPr bwMode="gray">
              <a:xfrm>
                <a:off x="2223082" y="2065690"/>
                <a:ext cx="0" cy="2106058"/>
              </a:xfrm>
              <a:prstGeom prst="line">
                <a:avLst/>
              </a:prstGeom>
              <a:noFill/>
              <a:ln w="25400" cap="rnd">
                <a:solidFill>
                  <a:srgbClr val="626982">
                    <a:alpha val="20000"/>
                  </a:srgbClr>
                </a:solidFill>
                <a:prstDash val="solid"/>
                <a:round/>
              </a:ln>
            </p:spPr>
          </p:cxnSp>
          <p:cxnSp>
            <p:nvCxnSpPr>
              <p:cNvPr id="310" name="Gerade Verbindung 42">
                <a:extLst>
                  <a:ext uri="{FF2B5EF4-FFF2-40B4-BE49-F238E27FC236}">
                    <a16:creationId xmlns:a16="http://schemas.microsoft.com/office/drawing/2014/main" id="{86270559-44B3-45F0-B927-41BAC59115D0}"/>
                  </a:ext>
                </a:extLst>
              </p:cNvPr>
              <p:cNvCxnSpPr/>
              <p:nvPr/>
            </p:nvCxnSpPr>
            <p:spPr bwMode="gray">
              <a:xfrm>
                <a:off x="2719316" y="2065690"/>
                <a:ext cx="0" cy="2106058"/>
              </a:xfrm>
              <a:prstGeom prst="line">
                <a:avLst/>
              </a:prstGeom>
              <a:noFill/>
              <a:ln w="25400" cap="rnd">
                <a:solidFill>
                  <a:srgbClr val="626982">
                    <a:alpha val="20000"/>
                  </a:srgbClr>
                </a:solidFill>
                <a:prstDash val="solid"/>
                <a:round/>
              </a:ln>
            </p:spPr>
          </p:cxnSp>
          <p:cxnSp>
            <p:nvCxnSpPr>
              <p:cNvPr id="311" name="Gerade Verbindung 43">
                <a:extLst>
                  <a:ext uri="{FF2B5EF4-FFF2-40B4-BE49-F238E27FC236}">
                    <a16:creationId xmlns:a16="http://schemas.microsoft.com/office/drawing/2014/main" id="{B1F1FED4-B6A8-4D90-88E9-70864A49F5C4}"/>
                  </a:ext>
                </a:extLst>
              </p:cNvPr>
              <p:cNvCxnSpPr/>
              <p:nvPr/>
            </p:nvCxnSpPr>
            <p:spPr bwMode="gray">
              <a:xfrm>
                <a:off x="3215550" y="2065690"/>
                <a:ext cx="0" cy="2106058"/>
              </a:xfrm>
              <a:prstGeom prst="line">
                <a:avLst/>
              </a:prstGeom>
              <a:noFill/>
              <a:ln w="25400" cap="rnd">
                <a:solidFill>
                  <a:srgbClr val="626982">
                    <a:alpha val="20000"/>
                  </a:srgbClr>
                </a:solidFill>
                <a:prstDash val="solid"/>
                <a:round/>
              </a:ln>
            </p:spPr>
          </p:cxnSp>
          <p:cxnSp>
            <p:nvCxnSpPr>
              <p:cNvPr id="312" name="Gerade Verbindung 44">
                <a:extLst>
                  <a:ext uri="{FF2B5EF4-FFF2-40B4-BE49-F238E27FC236}">
                    <a16:creationId xmlns:a16="http://schemas.microsoft.com/office/drawing/2014/main" id="{F41E604B-899D-416E-937A-83596ACE1321}"/>
                  </a:ext>
                </a:extLst>
              </p:cNvPr>
              <p:cNvCxnSpPr/>
              <p:nvPr/>
            </p:nvCxnSpPr>
            <p:spPr bwMode="gray">
              <a:xfrm>
                <a:off x="3711784" y="2065690"/>
                <a:ext cx="0" cy="2106058"/>
              </a:xfrm>
              <a:prstGeom prst="line">
                <a:avLst/>
              </a:prstGeom>
              <a:noFill/>
              <a:ln w="25400" cap="rnd">
                <a:solidFill>
                  <a:srgbClr val="626982">
                    <a:alpha val="20000"/>
                  </a:srgbClr>
                </a:solidFill>
                <a:prstDash val="solid"/>
                <a:round/>
              </a:ln>
            </p:spPr>
          </p:cxnSp>
          <p:cxnSp>
            <p:nvCxnSpPr>
              <p:cNvPr id="313" name="Gerade Verbindung 45">
                <a:extLst>
                  <a:ext uri="{FF2B5EF4-FFF2-40B4-BE49-F238E27FC236}">
                    <a16:creationId xmlns:a16="http://schemas.microsoft.com/office/drawing/2014/main" id="{EED0E026-8B23-439F-A17A-609B29061565}"/>
                  </a:ext>
                </a:extLst>
              </p:cNvPr>
              <p:cNvCxnSpPr/>
              <p:nvPr/>
            </p:nvCxnSpPr>
            <p:spPr bwMode="gray">
              <a:xfrm>
                <a:off x="4208018" y="2065690"/>
                <a:ext cx="0" cy="2106058"/>
              </a:xfrm>
              <a:prstGeom prst="line">
                <a:avLst/>
              </a:prstGeom>
              <a:noFill/>
              <a:ln w="25400" cap="rnd">
                <a:solidFill>
                  <a:srgbClr val="626982">
                    <a:alpha val="20000"/>
                  </a:srgbClr>
                </a:solidFill>
                <a:prstDash val="solid"/>
                <a:round/>
              </a:ln>
            </p:spPr>
          </p:cxnSp>
          <p:cxnSp>
            <p:nvCxnSpPr>
              <p:cNvPr id="314" name="Gerade Verbindung 46">
                <a:extLst>
                  <a:ext uri="{FF2B5EF4-FFF2-40B4-BE49-F238E27FC236}">
                    <a16:creationId xmlns:a16="http://schemas.microsoft.com/office/drawing/2014/main" id="{753DE5B7-DE8C-4981-94DB-82E6C779E307}"/>
                  </a:ext>
                </a:extLst>
              </p:cNvPr>
              <p:cNvCxnSpPr/>
              <p:nvPr/>
            </p:nvCxnSpPr>
            <p:spPr bwMode="gray">
              <a:xfrm>
                <a:off x="4704252" y="2065690"/>
                <a:ext cx="0" cy="2106058"/>
              </a:xfrm>
              <a:prstGeom prst="line">
                <a:avLst/>
              </a:prstGeom>
              <a:noFill/>
              <a:ln w="25400" cap="rnd">
                <a:solidFill>
                  <a:srgbClr val="626982">
                    <a:alpha val="20000"/>
                  </a:srgbClr>
                </a:solidFill>
                <a:prstDash val="solid"/>
                <a:round/>
              </a:ln>
            </p:spPr>
          </p:cxnSp>
          <p:cxnSp>
            <p:nvCxnSpPr>
              <p:cNvPr id="315" name="Gerade Verbindung 47">
                <a:extLst>
                  <a:ext uri="{FF2B5EF4-FFF2-40B4-BE49-F238E27FC236}">
                    <a16:creationId xmlns:a16="http://schemas.microsoft.com/office/drawing/2014/main" id="{26A5C9A7-1EB1-483B-BC90-71C7ECFC5F14}"/>
                  </a:ext>
                </a:extLst>
              </p:cNvPr>
              <p:cNvCxnSpPr/>
              <p:nvPr/>
            </p:nvCxnSpPr>
            <p:spPr bwMode="gray">
              <a:xfrm>
                <a:off x="5200485" y="2065690"/>
                <a:ext cx="0" cy="2106058"/>
              </a:xfrm>
              <a:prstGeom prst="line">
                <a:avLst/>
              </a:prstGeom>
              <a:noFill/>
              <a:ln w="25400" cap="rnd">
                <a:solidFill>
                  <a:srgbClr val="626982">
                    <a:alpha val="20000"/>
                  </a:srgbClr>
                </a:solidFill>
                <a:prstDash val="solid"/>
                <a:round/>
              </a:ln>
            </p:spPr>
          </p:cxnSp>
          <p:cxnSp>
            <p:nvCxnSpPr>
              <p:cNvPr id="316" name="Gerade Verbindung 48">
                <a:extLst>
                  <a:ext uri="{FF2B5EF4-FFF2-40B4-BE49-F238E27FC236}">
                    <a16:creationId xmlns:a16="http://schemas.microsoft.com/office/drawing/2014/main" id="{D322FBC4-DE76-4E35-AE89-C67179E5CDD9}"/>
                  </a:ext>
                </a:extLst>
              </p:cNvPr>
              <p:cNvCxnSpPr/>
              <p:nvPr/>
            </p:nvCxnSpPr>
            <p:spPr bwMode="gray">
              <a:xfrm>
                <a:off x="5696719" y="2065690"/>
                <a:ext cx="0" cy="2106058"/>
              </a:xfrm>
              <a:prstGeom prst="line">
                <a:avLst/>
              </a:prstGeom>
              <a:noFill/>
              <a:ln w="25400" cap="rnd">
                <a:solidFill>
                  <a:srgbClr val="626982">
                    <a:alpha val="20000"/>
                  </a:srgbClr>
                </a:solidFill>
                <a:prstDash val="solid"/>
                <a:round/>
              </a:ln>
            </p:spPr>
          </p:cxnSp>
          <p:cxnSp>
            <p:nvCxnSpPr>
              <p:cNvPr id="317" name="Gerade Verbindung 49">
                <a:extLst>
                  <a:ext uri="{FF2B5EF4-FFF2-40B4-BE49-F238E27FC236}">
                    <a16:creationId xmlns:a16="http://schemas.microsoft.com/office/drawing/2014/main" id="{69CA2417-758F-45DE-B6B0-C209418099EA}"/>
                  </a:ext>
                </a:extLst>
              </p:cNvPr>
              <p:cNvCxnSpPr/>
              <p:nvPr/>
            </p:nvCxnSpPr>
            <p:spPr bwMode="gray">
              <a:xfrm>
                <a:off x="6192953" y="2065690"/>
                <a:ext cx="0" cy="2106058"/>
              </a:xfrm>
              <a:prstGeom prst="line">
                <a:avLst/>
              </a:prstGeom>
              <a:noFill/>
              <a:ln w="25400" cap="rnd">
                <a:solidFill>
                  <a:srgbClr val="626982">
                    <a:alpha val="20000"/>
                  </a:srgbClr>
                </a:solidFill>
                <a:prstDash val="solid"/>
                <a:round/>
              </a:ln>
            </p:spPr>
          </p:cxnSp>
          <p:cxnSp>
            <p:nvCxnSpPr>
              <p:cNvPr id="318" name="Gerade Verbindung 50">
                <a:extLst>
                  <a:ext uri="{FF2B5EF4-FFF2-40B4-BE49-F238E27FC236}">
                    <a16:creationId xmlns:a16="http://schemas.microsoft.com/office/drawing/2014/main" id="{9FB9D702-BE85-4431-8F60-6B428087F310}"/>
                  </a:ext>
                </a:extLst>
              </p:cNvPr>
              <p:cNvCxnSpPr/>
              <p:nvPr/>
            </p:nvCxnSpPr>
            <p:spPr bwMode="gray">
              <a:xfrm>
                <a:off x="6689187" y="2065690"/>
                <a:ext cx="0" cy="2106058"/>
              </a:xfrm>
              <a:prstGeom prst="line">
                <a:avLst/>
              </a:prstGeom>
              <a:noFill/>
              <a:ln w="25400" cap="rnd">
                <a:solidFill>
                  <a:srgbClr val="626982">
                    <a:alpha val="20000"/>
                  </a:srgbClr>
                </a:solidFill>
                <a:prstDash val="solid"/>
                <a:round/>
              </a:ln>
            </p:spPr>
          </p:cxnSp>
          <p:cxnSp>
            <p:nvCxnSpPr>
              <p:cNvPr id="319" name="Gerade Verbindung 51">
                <a:extLst>
                  <a:ext uri="{FF2B5EF4-FFF2-40B4-BE49-F238E27FC236}">
                    <a16:creationId xmlns:a16="http://schemas.microsoft.com/office/drawing/2014/main" id="{8945852B-2658-4D6D-A82B-EB26E85A05E0}"/>
                  </a:ext>
                </a:extLst>
              </p:cNvPr>
              <p:cNvCxnSpPr/>
              <p:nvPr/>
            </p:nvCxnSpPr>
            <p:spPr bwMode="gray">
              <a:xfrm>
                <a:off x="7185421" y="2065690"/>
                <a:ext cx="0" cy="2106058"/>
              </a:xfrm>
              <a:prstGeom prst="line">
                <a:avLst/>
              </a:prstGeom>
              <a:noFill/>
              <a:ln w="25400" cap="rnd">
                <a:solidFill>
                  <a:srgbClr val="626982">
                    <a:alpha val="20000"/>
                  </a:srgbClr>
                </a:solidFill>
                <a:prstDash val="solid"/>
                <a:round/>
              </a:ln>
            </p:spPr>
          </p:cxnSp>
          <p:cxnSp>
            <p:nvCxnSpPr>
              <p:cNvPr id="320" name="Gerade Verbindung 53">
                <a:extLst>
                  <a:ext uri="{FF2B5EF4-FFF2-40B4-BE49-F238E27FC236}">
                    <a16:creationId xmlns:a16="http://schemas.microsoft.com/office/drawing/2014/main" id="{C67A38FB-0EAF-4F24-A72E-959A25006098}"/>
                  </a:ext>
                </a:extLst>
              </p:cNvPr>
              <p:cNvCxnSpPr/>
              <p:nvPr/>
            </p:nvCxnSpPr>
            <p:spPr bwMode="gray">
              <a:xfrm>
                <a:off x="8177888" y="2065690"/>
                <a:ext cx="0" cy="2106058"/>
              </a:xfrm>
              <a:prstGeom prst="line">
                <a:avLst/>
              </a:prstGeom>
              <a:noFill/>
              <a:ln w="25400" cap="rnd">
                <a:solidFill>
                  <a:srgbClr val="626982">
                    <a:alpha val="20000"/>
                  </a:srgbClr>
                </a:solidFill>
                <a:prstDash val="solid"/>
                <a:round/>
              </a:ln>
            </p:spPr>
          </p:cxnSp>
          <p:cxnSp>
            <p:nvCxnSpPr>
              <p:cNvPr id="321" name="Gerade Verbindung 54">
                <a:extLst>
                  <a:ext uri="{FF2B5EF4-FFF2-40B4-BE49-F238E27FC236}">
                    <a16:creationId xmlns:a16="http://schemas.microsoft.com/office/drawing/2014/main" id="{7A6E6FF7-19FA-4B9A-9359-2C19DDB173B2}"/>
                  </a:ext>
                </a:extLst>
              </p:cNvPr>
              <p:cNvCxnSpPr/>
              <p:nvPr/>
            </p:nvCxnSpPr>
            <p:spPr bwMode="gray">
              <a:xfrm>
                <a:off x="8674122" y="2065690"/>
                <a:ext cx="0" cy="2106058"/>
              </a:xfrm>
              <a:prstGeom prst="line">
                <a:avLst/>
              </a:prstGeom>
              <a:noFill/>
              <a:ln w="25400" cap="rnd">
                <a:solidFill>
                  <a:srgbClr val="626982">
                    <a:alpha val="20000"/>
                  </a:srgbClr>
                </a:solidFill>
                <a:prstDash val="solid"/>
                <a:round/>
              </a:ln>
            </p:spPr>
          </p:cxnSp>
          <p:cxnSp>
            <p:nvCxnSpPr>
              <p:cNvPr id="322" name="Gerade Verbindung 55">
                <a:extLst>
                  <a:ext uri="{FF2B5EF4-FFF2-40B4-BE49-F238E27FC236}">
                    <a16:creationId xmlns:a16="http://schemas.microsoft.com/office/drawing/2014/main" id="{FAD01E5D-8882-4A36-B4BF-02E157E62330}"/>
                  </a:ext>
                </a:extLst>
              </p:cNvPr>
              <p:cNvCxnSpPr/>
              <p:nvPr/>
            </p:nvCxnSpPr>
            <p:spPr bwMode="gray">
              <a:xfrm>
                <a:off x="9170359" y="2065690"/>
                <a:ext cx="0" cy="2106058"/>
              </a:xfrm>
              <a:prstGeom prst="line">
                <a:avLst/>
              </a:prstGeom>
              <a:noFill/>
              <a:ln w="25400" cap="rnd">
                <a:solidFill>
                  <a:srgbClr val="626982">
                    <a:alpha val="20000"/>
                  </a:srgbClr>
                </a:solidFill>
                <a:prstDash val="solid"/>
                <a:round/>
              </a:ln>
            </p:spPr>
          </p:cxnSp>
          <p:cxnSp>
            <p:nvCxnSpPr>
              <p:cNvPr id="323" name="Gerade Verbindung 51">
                <a:extLst>
                  <a:ext uri="{FF2B5EF4-FFF2-40B4-BE49-F238E27FC236}">
                    <a16:creationId xmlns:a16="http://schemas.microsoft.com/office/drawing/2014/main" id="{6E37FD76-FC61-479B-9136-A145D1645413}"/>
                  </a:ext>
                </a:extLst>
              </p:cNvPr>
              <p:cNvCxnSpPr/>
              <p:nvPr/>
            </p:nvCxnSpPr>
            <p:spPr bwMode="gray">
              <a:xfrm>
                <a:off x="7681654" y="2065690"/>
                <a:ext cx="0" cy="2106058"/>
              </a:xfrm>
              <a:prstGeom prst="line">
                <a:avLst/>
              </a:prstGeom>
              <a:noFill/>
              <a:ln w="25400" cap="rnd">
                <a:solidFill>
                  <a:srgbClr val="626982"/>
                </a:solidFill>
                <a:prstDash val="solid"/>
                <a:round/>
              </a:ln>
            </p:spPr>
          </p:cxnSp>
        </p:grpSp>
        <p:grpSp>
          <p:nvGrpSpPr>
            <p:cNvPr id="327" name="Group 326">
              <a:extLst>
                <a:ext uri="{FF2B5EF4-FFF2-40B4-BE49-F238E27FC236}">
                  <a16:creationId xmlns:a16="http://schemas.microsoft.com/office/drawing/2014/main" id="{0BCB8CCA-1FF8-4F9B-B298-2C6D543FDCFB}"/>
                </a:ext>
              </a:extLst>
            </p:cNvPr>
            <p:cNvGrpSpPr/>
            <p:nvPr/>
          </p:nvGrpSpPr>
          <p:grpSpPr>
            <a:xfrm>
              <a:off x="2328599" y="1999367"/>
              <a:ext cx="9428034" cy="45720"/>
              <a:chOff x="2223082" y="2065690"/>
              <a:chExt cx="9428034" cy="2106058"/>
            </a:xfrm>
          </p:grpSpPr>
          <p:cxnSp>
            <p:nvCxnSpPr>
              <p:cNvPr id="328" name="Gerade Verbindung 34">
                <a:extLst>
                  <a:ext uri="{FF2B5EF4-FFF2-40B4-BE49-F238E27FC236}">
                    <a16:creationId xmlns:a16="http://schemas.microsoft.com/office/drawing/2014/main" id="{78EB276E-F520-4CCF-8B4C-6D1481D16581}"/>
                  </a:ext>
                </a:extLst>
              </p:cNvPr>
              <p:cNvCxnSpPr/>
              <p:nvPr/>
            </p:nvCxnSpPr>
            <p:spPr bwMode="gray">
              <a:xfrm>
                <a:off x="9666178" y="2065690"/>
                <a:ext cx="0" cy="2106058"/>
              </a:xfrm>
              <a:prstGeom prst="line">
                <a:avLst/>
              </a:prstGeom>
              <a:noFill/>
              <a:ln w="25400" cap="rnd">
                <a:solidFill>
                  <a:srgbClr val="626982">
                    <a:alpha val="20000"/>
                  </a:srgbClr>
                </a:solidFill>
                <a:prstDash val="solid"/>
                <a:round/>
              </a:ln>
            </p:spPr>
          </p:cxnSp>
          <p:cxnSp>
            <p:nvCxnSpPr>
              <p:cNvPr id="329" name="Gerade Verbindung 35">
                <a:extLst>
                  <a:ext uri="{FF2B5EF4-FFF2-40B4-BE49-F238E27FC236}">
                    <a16:creationId xmlns:a16="http://schemas.microsoft.com/office/drawing/2014/main" id="{B06B8C2C-E1D9-4604-97B6-512BBF304852}"/>
                  </a:ext>
                </a:extLst>
              </p:cNvPr>
              <p:cNvCxnSpPr/>
              <p:nvPr/>
            </p:nvCxnSpPr>
            <p:spPr bwMode="gray">
              <a:xfrm>
                <a:off x="10162412" y="2065690"/>
                <a:ext cx="0" cy="2106058"/>
              </a:xfrm>
              <a:prstGeom prst="line">
                <a:avLst/>
              </a:prstGeom>
              <a:noFill/>
              <a:ln w="25400" cap="rnd">
                <a:solidFill>
                  <a:srgbClr val="626982">
                    <a:alpha val="20000"/>
                  </a:srgbClr>
                </a:solidFill>
                <a:prstDash val="solid"/>
                <a:round/>
              </a:ln>
            </p:spPr>
          </p:cxnSp>
          <p:cxnSp>
            <p:nvCxnSpPr>
              <p:cNvPr id="330" name="Gerade Verbindung 36">
                <a:extLst>
                  <a:ext uri="{FF2B5EF4-FFF2-40B4-BE49-F238E27FC236}">
                    <a16:creationId xmlns:a16="http://schemas.microsoft.com/office/drawing/2014/main" id="{D27C1C25-8DB2-444D-AF8F-CF8214E2C65C}"/>
                  </a:ext>
                </a:extLst>
              </p:cNvPr>
              <p:cNvCxnSpPr/>
              <p:nvPr/>
            </p:nvCxnSpPr>
            <p:spPr bwMode="gray">
              <a:xfrm>
                <a:off x="10658646" y="2065690"/>
                <a:ext cx="0" cy="2106058"/>
              </a:xfrm>
              <a:prstGeom prst="line">
                <a:avLst/>
              </a:prstGeom>
              <a:noFill/>
              <a:ln w="25400" cap="rnd">
                <a:solidFill>
                  <a:srgbClr val="626982">
                    <a:alpha val="20000"/>
                  </a:srgbClr>
                </a:solidFill>
                <a:prstDash val="solid"/>
                <a:round/>
              </a:ln>
            </p:spPr>
          </p:cxnSp>
          <p:cxnSp>
            <p:nvCxnSpPr>
              <p:cNvPr id="331" name="Gerade Verbindung 37">
                <a:extLst>
                  <a:ext uri="{FF2B5EF4-FFF2-40B4-BE49-F238E27FC236}">
                    <a16:creationId xmlns:a16="http://schemas.microsoft.com/office/drawing/2014/main" id="{59832553-DE67-49D2-86C8-F66EE1E2D979}"/>
                  </a:ext>
                </a:extLst>
              </p:cNvPr>
              <p:cNvCxnSpPr/>
              <p:nvPr/>
            </p:nvCxnSpPr>
            <p:spPr bwMode="gray">
              <a:xfrm>
                <a:off x="11154882" y="2065690"/>
                <a:ext cx="0" cy="2106058"/>
              </a:xfrm>
              <a:prstGeom prst="line">
                <a:avLst/>
              </a:prstGeom>
              <a:noFill/>
              <a:ln w="25400" cap="rnd">
                <a:solidFill>
                  <a:srgbClr val="626982">
                    <a:alpha val="20000"/>
                  </a:srgbClr>
                </a:solidFill>
                <a:prstDash val="solid"/>
                <a:round/>
              </a:ln>
            </p:spPr>
          </p:cxnSp>
          <p:cxnSp>
            <p:nvCxnSpPr>
              <p:cNvPr id="332" name="Gerade Verbindung 38">
                <a:extLst>
                  <a:ext uri="{FF2B5EF4-FFF2-40B4-BE49-F238E27FC236}">
                    <a16:creationId xmlns:a16="http://schemas.microsoft.com/office/drawing/2014/main" id="{392F3AF6-039C-4802-BCA2-EC0D63EBCC28}"/>
                  </a:ext>
                </a:extLst>
              </p:cNvPr>
              <p:cNvCxnSpPr/>
              <p:nvPr/>
            </p:nvCxnSpPr>
            <p:spPr bwMode="gray">
              <a:xfrm>
                <a:off x="11651116" y="2065690"/>
                <a:ext cx="0" cy="2106058"/>
              </a:xfrm>
              <a:prstGeom prst="line">
                <a:avLst/>
              </a:prstGeom>
              <a:noFill/>
              <a:ln w="25400" cap="rnd">
                <a:solidFill>
                  <a:srgbClr val="626982">
                    <a:alpha val="20000"/>
                  </a:srgbClr>
                </a:solidFill>
                <a:prstDash val="solid"/>
                <a:round/>
              </a:ln>
            </p:spPr>
          </p:cxnSp>
          <p:cxnSp>
            <p:nvCxnSpPr>
              <p:cNvPr id="333" name="Gerade Verbindung 41">
                <a:extLst>
                  <a:ext uri="{FF2B5EF4-FFF2-40B4-BE49-F238E27FC236}">
                    <a16:creationId xmlns:a16="http://schemas.microsoft.com/office/drawing/2014/main" id="{F612CF44-5CDC-4998-ACD5-387797593D17}"/>
                  </a:ext>
                </a:extLst>
              </p:cNvPr>
              <p:cNvCxnSpPr/>
              <p:nvPr/>
            </p:nvCxnSpPr>
            <p:spPr bwMode="gray">
              <a:xfrm>
                <a:off x="2223082" y="2065690"/>
                <a:ext cx="0" cy="2106058"/>
              </a:xfrm>
              <a:prstGeom prst="line">
                <a:avLst/>
              </a:prstGeom>
              <a:noFill/>
              <a:ln w="25400" cap="rnd">
                <a:solidFill>
                  <a:srgbClr val="626982">
                    <a:alpha val="20000"/>
                  </a:srgbClr>
                </a:solidFill>
                <a:prstDash val="solid"/>
                <a:round/>
              </a:ln>
            </p:spPr>
          </p:cxnSp>
          <p:cxnSp>
            <p:nvCxnSpPr>
              <p:cNvPr id="334" name="Gerade Verbindung 42">
                <a:extLst>
                  <a:ext uri="{FF2B5EF4-FFF2-40B4-BE49-F238E27FC236}">
                    <a16:creationId xmlns:a16="http://schemas.microsoft.com/office/drawing/2014/main" id="{E2746B8F-77A6-4A91-BE59-72DD8BF879B5}"/>
                  </a:ext>
                </a:extLst>
              </p:cNvPr>
              <p:cNvCxnSpPr/>
              <p:nvPr/>
            </p:nvCxnSpPr>
            <p:spPr bwMode="gray">
              <a:xfrm>
                <a:off x="2719316" y="2065690"/>
                <a:ext cx="0" cy="2106058"/>
              </a:xfrm>
              <a:prstGeom prst="line">
                <a:avLst/>
              </a:prstGeom>
              <a:noFill/>
              <a:ln w="25400" cap="rnd">
                <a:solidFill>
                  <a:srgbClr val="626982">
                    <a:alpha val="20000"/>
                  </a:srgbClr>
                </a:solidFill>
                <a:prstDash val="solid"/>
                <a:round/>
              </a:ln>
            </p:spPr>
          </p:cxnSp>
          <p:cxnSp>
            <p:nvCxnSpPr>
              <p:cNvPr id="335" name="Gerade Verbindung 43">
                <a:extLst>
                  <a:ext uri="{FF2B5EF4-FFF2-40B4-BE49-F238E27FC236}">
                    <a16:creationId xmlns:a16="http://schemas.microsoft.com/office/drawing/2014/main" id="{8233E3A5-7D68-4BB6-B0E1-76B983DEC4E1}"/>
                  </a:ext>
                </a:extLst>
              </p:cNvPr>
              <p:cNvCxnSpPr/>
              <p:nvPr/>
            </p:nvCxnSpPr>
            <p:spPr bwMode="gray">
              <a:xfrm>
                <a:off x="3215550" y="2065690"/>
                <a:ext cx="0" cy="2106058"/>
              </a:xfrm>
              <a:prstGeom prst="line">
                <a:avLst/>
              </a:prstGeom>
              <a:noFill/>
              <a:ln w="25400" cap="rnd">
                <a:solidFill>
                  <a:srgbClr val="626982">
                    <a:alpha val="20000"/>
                  </a:srgbClr>
                </a:solidFill>
                <a:prstDash val="solid"/>
                <a:round/>
              </a:ln>
            </p:spPr>
          </p:cxnSp>
          <p:cxnSp>
            <p:nvCxnSpPr>
              <p:cNvPr id="336" name="Gerade Verbindung 44">
                <a:extLst>
                  <a:ext uri="{FF2B5EF4-FFF2-40B4-BE49-F238E27FC236}">
                    <a16:creationId xmlns:a16="http://schemas.microsoft.com/office/drawing/2014/main" id="{91A62EDD-7130-4181-98AA-6228FA6CD81E}"/>
                  </a:ext>
                </a:extLst>
              </p:cNvPr>
              <p:cNvCxnSpPr/>
              <p:nvPr/>
            </p:nvCxnSpPr>
            <p:spPr bwMode="gray">
              <a:xfrm>
                <a:off x="3711784" y="2065690"/>
                <a:ext cx="0" cy="2106058"/>
              </a:xfrm>
              <a:prstGeom prst="line">
                <a:avLst/>
              </a:prstGeom>
              <a:noFill/>
              <a:ln w="25400" cap="rnd">
                <a:solidFill>
                  <a:srgbClr val="626982">
                    <a:alpha val="20000"/>
                  </a:srgbClr>
                </a:solidFill>
                <a:prstDash val="solid"/>
                <a:round/>
              </a:ln>
            </p:spPr>
          </p:cxnSp>
          <p:cxnSp>
            <p:nvCxnSpPr>
              <p:cNvPr id="337" name="Gerade Verbindung 45">
                <a:extLst>
                  <a:ext uri="{FF2B5EF4-FFF2-40B4-BE49-F238E27FC236}">
                    <a16:creationId xmlns:a16="http://schemas.microsoft.com/office/drawing/2014/main" id="{5A9E5582-5499-41D0-A04A-0202581ED882}"/>
                  </a:ext>
                </a:extLst>
              </p:cNvPr>
              <p:cNvCxnSpPr/>
              <p:nvPr/>
            </p:nvCxnSpPr>
            <p:spPr bwMode="gray">
              <a:xfrm>
                <a:off x="4208018" y="2065690"/>
                <a:ext cx="0" cy="2106058"/>
              </a:xfrm>
              <a:prstGeom prst="line">
                <a:avLst/>
              </a:prstGeom>
              <a:noFill/>
              <a:ln w="25400" cap="rnd">
                <a:solidFill>
                  <a:srgbClr val="626982">
                    <a:alpha val="20000"/>
                  </a:srgbClr>
                </a:solidFill>
                <a:prstDash val="solid"/>
                <a:round/>
              </a:ln>
            </p:spPr>
          </p:cxnSp>
          <p:cxnSp>
            <p:nvCxnSpPr>
              <p:cNvPr id="338" name="Gerade Verbindung 46">
                <a:extLst>
                  <a:ext uri="{FF2B5EF4-FFF2-40B4-BE49-F238E27FC236}">
                    <a16:creationId xmlns:a16="http://schemas.microsoft.com/office/drawing/2014/main" id="{E36277E2-4E0A-4BE5-B62B-4C5C8DF77384}"/>
                  </a:ext>
                </a:extLst>
              </p:cNvPr>
              <p:cNvCxnSpPr/>
              <p:nvPr/>
            </p:nvCxnSpPr>
            <p:spPr bwMode="gray">
              <a:xfrm>
                <a:off x="4704252" y="2065690"/>
                <a:ext cx="0" cy="2106058"/>
              </a:xfrm>
              <a:prstGeom prst="line">
                <a:avLst/>
              </a:prstGeom>
              <a:noFill/>
              <a:ln w="25400" cap="rnd">
                <a:solidFill>
                  <a:srgbClr val="626982">
                    <a:alpha val="20000"/>
                  </a:srgbClr>
                </a:solidFill>
                <a:prstDash val="solid"/>
                <a:round/>
              </a:ln>
            </p:spPr>
          </p:cxnSp>
          <p:cxnSp>
            <p:nvCxnSpPr>
              <p:cNvPr id="339" name="Gerade Verbindung 47">
                <a:extLst>
                  <a:ext uri="{FF2B5EF4-FFF2-40B4-BE49-F238E27FC236}">
                    <a16:creationId xmlns:a16="http://schemas.microsoft.com/office/drawing/2014/main" id="{6A3B7F7C-B716-45EE-8A22-0D1779BCA42C}"/>
                  </a:ext>
                </a:extLst>
              </p:cNvPr>
              <p:cNvCxnSpPr/>
              <p:nvPr/>
            </p:nvCxnSpPr>
            <p:spPr bwMode="gray">
              <a:xfrm>
                <a:off x="5200485" y="2065690"/>
                <a:ext cx="0" cy="2106058"/>
              </a:xfrm>
              <a:prstGeom prst="line">
                <a:avLst/>
              </a:prstGeom>
              <a:noFill/>
              <a:ln w="25400" cap="rnd">
                <a:solidFill>
                  <a:srgbClr val="626982">
                    <a:alpha val="20000"/>
                  </a:srgbClr>
                </a:solidFill>
                <a:prstDash val="solid"/>
                <a:round/>
              </a:ln>
            </p:spPr>
          </p:cxnSp>
          <p:cxnSp>
            <p:nvCxnSpPr>
              <p:cNvPr id="340" name="Gerade Verbindung 48">
                <a:extLst>
                  <a:ext uri="{FF2B5EF4-FFF2-40B4-BE49-F238E27FC236}">
                    <a16:creationId xmlns:a16="http://schemas.microsoft.com/office/drawing/2014/main" id="{D4F00949-C785-457E-92A9-1A19DA6CCE30}"/>
                  </a:ext>
                </a:extLst>
              </p:cNvPr>
              <p:cNvCxnSpPr/>
              <p:nvPr/>
            </p:nvCxnSpPr>
            <p:spPr bwMode="gray">
              <a:xfrm>
                <a:off x="5696719" y="2065690"/>
                <a:ext cx="0" cy="2106058"/>
              </a:xfrm>
              <a:prstGeom prst="line">
                <a:avLst/>
              </a:prstGeom>
              <a:noFill/>
              <a:ln w="25400" cap="rnd">
                <a:solidFill>
                  <a:srgbClr val="626982">
                    <a:alpha val="20000"/>
                  </a:srgbClr>
                </a:solidFill>
                <a:prstDash val="solid"/>
                <a:round/>
              </a:ln>
            </p:spPr>
          </p:cxnSp>
          <p:cxnSp>
            <p:nvCxnSpPr>
              <p:cNvPr id="341" name="Gerade Verbindung 49">
                <a:extLst>
                  <a:ext uri="{FF2B5EF4-FFF2-40B4-BE49-F238E27FC236}">
                    <a16:creationId xmlns:a16="http://schemas.microsoft.com/office/drawing/2014/main" id="{DEBB6DD0-C68E-44DF-8D3E-60A3ACE98348}"/>
                  </a:ext>
                </a:extLst>
              </p:cNvPr>
              <p:cNvCxnSpPr/>
              <p:nvPr/>
            </p:nvCxnSpPr>
            <p:spPr bwMode="gray">
              <a:xfrm>
                <a:off x="6192953" y="2065690"/>
                <a:ext cx="0" cy="2106058"/>
              </a:xfrm>
              <a:prstGeom prst="line">
                <a:avLst/>
              </a:prstGeom>
              <a:noFill/>
              <a:ln w="25400" cap="rnd">
                <a:solidFill>
                  <a:srgbClr val="626982">
                    <a:alpha val="20000"/>
                  </a:srgbClr>
                </a:solidFill>
                <a:prstDash val="solid"/>
                <a:round/>
              </a:ln>
            </p:spPr>
          </p:cxnSp>
          <p:cxnSp>
            <p:nvCxnSpPr>
              <p:cNvPr id="342" name="Gerade Verbindung 50">
                <a:extLst>
                  <a:ext uri="{FF2B5EF4-FFF2-40B4-BE49-F238E27FC236}">
                    <a16:creationId xmlns:a16="http://schemas.microsoft.com/office/drawing/2014/main" id="{B7F0F4A0-FA97-40F0-8097-A922F16E423B}"/>
                  </a:ext>
                </a:extLst>
              </p:cNvPr>
              <p:cNvCxnSpPr/>
              <p:nvPr/>
            </p:nvCxnSpPr>
            <p:spPr bwMode="gray">
              <a:xfrm>
                <a:off x="6689187" y="2065690"/>
                <a:ext cx="0" cy="2106058"/>
              </a:xfrm>
              <a:prstGeom prst="line">
                <a:avLst/>
              </a:prstGeom>
              <a:noFill/>
              <a:ln w="25400" cap="rnd">
                <a:solidFill>
                  <a:srgbClr val="626982">
                    <a:alpha val="20000"/>
                  </a:srgbClr>
                </a:solidFill>
                <a:prstDash val="solid"/>
                <a:round/>
              </a:ln>
            </p:spPr>
          </p:cxnSp>
          <p:cxnSp>
            <p:nvCxnSpPr>
              <p:cNvPr id="343" name="Gerade Verbindung 51">
                <a:extLst>
                  <a:ext uri="{FF2B5EF4-FFF2-40B4-BE49-F238E27FC236}">
                    <a16:creationId xmlns:a16="http://schemas.microsoft.com/office/drawing/2014/main" id="{E5DECD94-2910-4C76-8C53-4742AA092DC7}"/>
                  </a:ext>
                </a:extLst>
              </p:cNvPr>
              <p:cNvCxnSpPr/>
              <p:nvPr/>
            </p:nvCxnSpPr>
            <p:spPr bwMode="gray">
              <a:xfrm>
                <a:off x="7185421" y="2065690"/>
                <a:ext cx="0" cy="2106058"/>
              </a:xfrm>
              <a:prstGeom prst="line">
                <a:avLst/>
              </a:prstGeom>
              <a:noFill/>
              <a:ln w="25400" cap="rnd">
                <a:solidFill>
                  <a:srgbClr val="626982">
                    <a:alpha val="20000"/>
                  </a:srgbClr>
                </a:solidFill>
                <a:prstDash val="solid"/>
                <a:round/>
              </a:ln>
            </p:spPr>
          </p:cxnSp>
          <p:cxnSp>
            <p:nvCxnSpPr>
              <p:cNvPr id="344" name="Gerade Verbindung 53">
                <a:extLst>
                  <a:ext uri="{FF2B5EF4-FFF2-40B4-BE49-F238E27FC236}">
                    <a16:creationId xmlns:a16="http://schemas.microsoft.com/office/drawing/2014/main" id="{E5E1358F-19D4-4A86-829C-936A0F0AB709}"/>
                  </a:ext>
                </a:extLst>
              </p:cNvPr>
              <p:cNvCxnSpPr/>
              <p:nvPr/>
            </p:nvCxnSpPr>
            <p:spPr bwMode="gray">
              <a:xfrm>
                <a:off x="8177888" y="2065690"/>
                <a:ext cx="0" cy="2106058"/>
              </a:xfrm>
              <a:prstGeom prst="line">
                <a:avLst/>
              </a:prstGeom>
              <a:noFill/>
              <a:ln w="25400" cap="rnd">
                <a:solidFill>
                  <a:srgbClr val="626982">
                    <a:alpha val="20000"/>
                  </a:srgbClr>
                </a:solidFill>
                <a:prstDash val="solid"/>
                <a:round/>
              </a:ln>
            </p:spPr>
          </p:cxnSp>
          <p:cxnSp>
            <p:nvCxnSpPr>
              <p:cNvPr id="345" name="Gerade Verbindung 54">
                <a:extLst>
                  <a:ext uri="{FF2B5EF4-FFF2-40B4-BE49-F238E27FC236}">
                    <a16:creationId xmlns:a16="http://schemas.microsoft.com/office/drawing/2014/main" id="{08745F5E-1151-4697-B82E-D612E6F37F14}"/>
                  </a:ext>
                </a:extLst>
              </p:cNvPr>
              <p:cNvCxnSpPr/>
              <p:nvPr/>
            </p:nvCxnSpPr>
            <p:spPr bwMode="gray">
              <a:xfrm>
                <a:off x="8674122" y="2065690"/>
                <a:ext cx="0" cy="2106058"/>
              </a:xfrm>
              <a:prstGeom prst="line">
                <a:avLst/>
              </a:prstGeom>
              <a:noFill/>
              <a:ln w="25400" cap="rnd">
                <a:solidFill>
                  <a:srgbClr val="626982">
                    <a:alpha val="20000"/>
                  </a:srgbClr>
                </a:solidFill>
                <a:prstDash val="solid"/>
                <a:round/>
              </a:ln>
            </p:spPr>
          </p:cxnSp>
          <p:cxnSp>
            <p:nvCxnSpPr>
              <p:cNvPr id="346" name="Gerade Verbindung 55">
                <a:extLst>
                  <a:ext uri="{FF2B5EF4-FFF2-40B4-BE49-F238E27FC236}">
                    <a16:creationId xmlns:a16="http://schemas.microsoft.com/office/drawing/2014/main" id="{4DB133A2-D987-4283-B6FD-ECBD5077CFC1}"/>
                  </a:ext>
                </a:extLst>
              </p:cNvPr>
              <p:cNvCxnSpPr/>
              <p:nvPr/>
            </p:nvCxnSpPr>
            <p:spPr bwMode="gray">
              <a:xfrm>
                <a:off x="9170359" y="2065690"/>
                <a:ext cx="0" cy="2106058"/>
              </a:xfrm>
              <a:prstGeom prst="line">
                <a:avLst/>
              </a:prstGeom>
              <a:noFill/>
              <a:ln w="25400" cap="rnd">
                <a:solidFill>
                  <a:srgbClr val="626982">
                    <a:alpha val="20000"/>
                  </a:srgbClr>
                </a:solidFill>
                <a:prstDash val="solid"/>
                <a:round/>
              </a:ln>
            </p:spPr>
          </p:cxnSp>
          <p:cxnSp>
            <p:nvCxnSpPr>
              <p:cNvPr id="347" name="Gerade Verbindung 51">
                <a:extLst>
                  <a:ext uri="{FF2B5EF4-FFF2-40B4-BE49-F238E27FC236}">
                    <a16:creationId xmlns:a16="http://schemas.microsoft.com/office/drawing/2014/main" id="{988969D9-C9C4-4B56-8244-80A97085927E}"/>
                  </a:ext>
                </a:extLst>
              </p:cNvPr>
              <p:cNvCxnSpPr/>
              <p:nvPr/>
            </p:nvCxnSpPr>
            <p:spPr bwMode="gray">
              <a:xfrm>
                <a:off x="7681654" y="2065690"/>
                <a:ext cx="0" cy="2106058"/>
              </a:xfrm>
              <a:prstGeom prst="line">
                <a:avLst/>
              </a:prstGeom>
              <a:noFill/>
              <a:ln w="25400" cap="rnd">
                <a:solidFill>
                  <a:srgbClr val="626982"/>
                </a:solidFill>
                <a:prstDash val="solid"/>
                <a:round/>
              </a:ln>
            </p:spPr>
          </p:cxnSp>
        </p:grpSp>
      </p:grpSp>
      <p:grpSp>
        <p:nvGrpSpPr>
          <p:cNvPr id="40" name="Group 39">
            <a:extLst>
              <a:ext uri="{FF2B5EF4-FFF2-40B4-BE49-F238E27FC236}">
                <a16:creationId xmlns:a16="http://schemas.microsoft.com/office/drawing/2014/main" id="{CE169CD8-51B5-4A92-99D2-8000EF705452}"/>
              </a:ext>
            </a:extLst>
          </p:cNvPr>
          <p:cNvGrpSpPr/>
          <p:nvPr/>
        </p:nvGrpSpPr>
        <p:grpSpPr>
          <a:xfrm>
            <a:off x="1936177" y="2529345"/>
            <a:ext cx="8493122" cy="686256"/>
            <a:chOff x="1936177" y="2529345"/>
            <a:chExt cx="8493122" cy="686256"/>
          </a:xfrm>
        </p:grpSpPr>
        <p:sp>
          <p:nvSpPr>
            <p:cNvPr id="373" name="Rectangle: Rounded Corners 372">
              <a:extLst>
                <a:ext uri="{FF2B5EF4-FFF2-40B4-BE49-F238E27FC236}">
                  <a16:creationId xmlns:a16="http://schemas.microsoft.com/office/drawing/2014/main" id="{7CE0EC86-95DE-4D87-8E28-25552D62AE58}"/>
                </a:ext>
              </a:extLst>
            </p:cNvPr>
            <p:cNvSpPr/>
            <p:nvPr/>
          </p:nvSpPr>
          <p:spPr>
            <a:xfrm>
              <a:off x="5934768" y="2529345"/>
              <a:ext cx="4494531" cy="292944"/>
            </a:xfrm>
            <a:prstGeom prst="roundRect">
              <a:avLst>
                <a:gd name="adj" fmla="val 50000"/>
              </a:avLst>
            </a:prstGeom>
            <a:gradFill>
              <a:gsLst>
                <a:gs pos="0">
                  <a:srgbClr val="05668D">
                    <a:lumMod val="95000"/>
                    <a:lumOff val="5000"/>
                  </a:srgbClr>
                </a:gs>
                <a:gs pos="100000">
                  <a:srgbClr val="05668D">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Text</a:t>
              </a:r>
            </a:p>
          </p:txBody>
        </p:sp>
        <p:sp>
          <p:nvSpPr>
            <p:cNvPr id="375" name="Rectangle: Rounded Corners 374">
              <a:extLst>
                <a:ext uri="{FF2B5EF4-FFF2-40B4-BE49-F238E27FC236}">
                  <a16:creationId xmlns:a16="http://schemas.microsoft.com/office/drawing/2014/main" id="{232344FE-3F4A-41C8-A976-40156B1AAC18}"/>
                </a:ext>
              </a:extLst>
            </p:cNvPr>
            <p:cNvSpPr/>
            <p:nvPr/>
          </p:nvSpPr>
          <p:spPr>
            <a:xfrm>
              <a:off x="3419183" y="2529345"/>
              <a:ext cx="2717256" cy="292944"/>
            </a:xfrm>
            <a:prstGeom prst="roundRect">
              <a:avLst>
                <a:gd name="adj" fmla="val 50000"/>
              </a:avLst>
            </a:prstGeom>
            <a:gradFill>
              <a:gsLst>
                <a:gs pos="0">
                  <a:srgbClr val="9196A7">
                    <a:lumMod val="95000"/>
                    <a:lumOff val="5000"/>
                  </a:srgbClr>
                </a:gs>
                <a:gs pos="100000">
                  <a:srgbClr val="9196A7">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sp>
          <p:nvSpPr>
            <p:cNvPr id="374" name="Rectangle: Rounded Corners 373">
              <a:extLst>
                <a:ext uri="{FF2B5EF4-FFF2-40B4-BE49-F238E27FC236}">
                  <a16:creationId xmlns:a16="http://schemas.microsoft.com/office/drawing/2014/main" id="{3617C84E-0A58-4E57-8B33-F14734A74B40}"/>
                </a:ext>
              </a:extLst>
            </p:cNvPr>
            <p:cNvSpPr/>
            <p:nvPr/>
          </p:nvSpPr>
          <p:spPr>
            <a:xfrm>
              <a:off x="1936177" y="2529345"/>
              <a:ext cx="1623535" cy="292944"/>
            </a:xfrm>
            <a:prstGeom prst="roundRect">
              <a:avLst>
                <a:gd name="adj" fmla="val 50000"/>
              </a:avLst>
            </a:prstGeom>
            <a:gradFill>
              <a:gsLst>
                <a:gs pos="0">
                  <a:srgbClr val="15A781">
                    <a:lumMod val="95000"/>
                    <a:lumOff val="5000"/>
                  </a:srgbClr>
                </a:gs>
                <a:gs pos="100000">
                  <a:srgbClr val="15A781">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Action</a:t>
              </a:r>
            </a:p>
          </p:txBody>
        </p:sp>
        <p:sp>
          <p:nvSpPr>
            <p:cNvPr id="376" name="Rectangle: Rounded Corners 375">
              <a:extLst>
                <a:ext uri="{FF2B5EF4-FFF2-40B4-BE49-F238E27FC236}">
                  <a16:creationId xmlns:a16="http://schemas.microsoft.com/office/drawing/2014/main" id="{68A2CA05-4A2B-4C8B-A728-544BA6ECBAE6}"/>
                </a:ext>
              </a:extLst>
            </p:cNvPr>
            <p:cNvSpPr/>
            <p:nvPr/>
          </p:nvSpPr>
          <p:spPr>
            <a:xfrm>
              <a:off x="7919665" y="2922657"/>
              <a:ext cx="2034504" cy="292944"/>
            </a:xfrm>
            <a:prstGeom prst="roundRect">
              <a:avLst>
                <a:gd name="adj" fmla="val 50000"/>
              </a:avLst>
            </a:prstGeom>
            <a:gradFill>
              <a:gsLst>
                <a:gs pos="0">
                  <a:srgbClr val="9196A7">
                    <a:lumMod val="95000"/>
                    <a:lumOff val="5000"/>
                  </a:srgbClr>
                </a:gs>
                <a:gs pos="100000">
                  <a:srgbClr val="9196A7">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sp>
          <p:nvSpPr>
            <p:cNvPr id="379" name="Rectangle: Rounded Corners 378">
              <a:extLst>
                <a:ext uri="{FF2B5EF4-FFF2-40B4-BE49-F238E27FC236}">
                  <a16:creationId xmlns:a16="http://schemas.microsoft.com/office/drawing/2014/main" id="{06FEB82A-0873-4908-B358-32C7B99D0914}"/>
                </a:ext>
              </a:extLst>
            </p:cNvPr>
            <p:cNvSpPr/>
            <p:nvPr/>
          </p:nvSpPr>
          <p:spPr>
            <a:xfrm>
              <a:off x="5900268" y="2922657"/>
              <a:ext cx="2223209" cy="292944"/>
            </a:xfrm>
            <a:prstGeom prst="roundRect">
              <a:avLst>
                <a:gd name="adj" fmla="val 50000"/>
              </a:avLst>
            </a:prstGeom>
            <a:gradFill>
              <a:gsLst>
                <a:gs pos="0">
                  <a:srgbClr val="05668D">
                    <a:lumMod val="95000"/>
                    <a:lumOff val="5000"/>
                  </a:srgbClr>
                </a:gs>
                <a:gs pos="100000">
                  <a:srgbClr val="05668D">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Text</a:t>
              </a:r>
            </a:p>
          </p:txBody>
        </p:sp>
        <p:sp>
          <p:nvSpPr>
            <p:cNvPr id="377" name="Rectangle: Rounded Corners 376">
              <a:extLst>
                <a:ext uri="{FF2B5EF4-FFF2-40B4-BE49-F238E27FC236}">
                  <a16:creationId xmlns:a16="http://schemas.microsoft.com/office/drawing/2014/main" id="{52EC922E-8D46-4714-9459-EEF55CE69B17}"/>
                </a:ext>
              </a:extLst>
            </p:cNvPr>
            <p:cNvSpPr/>
            <p:nvPr/>
          </p:nvSpPr>
          <p:spPr>
            <a:xfrm>
              <a:off x="4336493" y="2922657"/>
              <a:ext cx="1799945" cy="292944"/>
            </a:xfrm>
            <a:prstGeom prst="roundRect">
              <a:avLst>
                <a:gd name="adj" fmla="val 50000"/>
              </a:avLst>
            </a:prstGeom>
            <a:gradFill>
              <a:gsLst>
                <a:gs pos="0">
                  <a:srgbClr val="15A781">
                    <a:lumMod val="95000"/>
                    <a:lumOff val="5000"/>
                  </a:srgbClr>
                </a:gs>
                <a:gs pos="100000">
                  <a:srgbClr val="15A781">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Action</a:t>
              </a:r>
            </a:p>
          </p:txBody>
        </p:sp>
        <p:sp>
          <p:nvSpPr>
            <p:cNvPr id="380" name="Rectangle: Rounded Corners 379">
              <a:extLst>
                <a:ext uri="{FF2B5EF4-FFF2-40B4-BE49-F238E27FC236}">
                  <a16:creationId xmlns:a16="http://schemas.microsoft.com/office/drawing/2014/main" id="{A2F88DAF-29F2-4F4D-A33E-F0C6AD1BAB5E}"/>
                </a:ext>
              </a:extLst>
            </p:cNvPr>
            <p:cNvSpPr/>
            <p:nvPr/>
          </p:nvSpPr>
          <p:spPr>
            <a:xfrm>
              <a:off x="2832500" y="2922657"/>
              <a:ext cx="1695865" cy="292944"/>
            </a:xfrm>
            <a:prstGeom prst="roundRect">
              <a:avLst>
                <a:gd name="adj" fmla="val 50000"/>
              </a:avLst>
            </a:prstGeom>
            <a:gradFill>
              <a:gsLst>
                <a:gs pos="0">
                  <a:srgbClr val="15A781">
                    <a:lumMod val="95000"/>
                    <a:lumOff val="5000"/>
                  </a:srgbClr>
                </a:gs>
                <a:gs pos="100000">
                  <a:srgbClr val="15A781">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Action</a:t>
              </a:r>
            </a:p>
          </p:txBody>
        </p:sp>
        <p:sp>
          <p:nvSpPr>
            <p:cNvPr id="378" name="Rectangle: Rounded Corners 377">
              <a:extLst>
                <a:ext uri="{FF2B5EF4-FFF2-40B4-BE49-F238E27FC236}">
                  <a16:creationId xmlns:a16="http://schemas.microsoft.com/office/drawing/2014/main" id="{14621EDF-7ABE-434B-9E25-1F2C0FB26C83}"/>
                </a:ext>
              </a:extLst>
            </p:cNvPr>
            <p:cNvSpPr/>
            <p:nvPr/>
          </p:nvSpPr>
          <p:spPr>
            <a:xfrm>
              <a:off x="1936177" y="2922657"/>
              <a:ext cx="1152051" cy="292944"/>
            </a:xfrm>
            <a:prstGeom prst="roundRect">
              <a:avLst>
                <a:gd name="adj" fmla="val 50000"/>
              </a:avLst>
            </a:prstGeom>
            <a:gradFill>
              <a:gsLst>
                <a:gs pos="0">
                  <a:srgbClr val="9196A7">
                    <a:lumMod val="95000"/>
                    <a:lumOff val="5000"/>
                  </a:srgbClr>
                </a:gs>
                <a:gs pos="100000">
                  <a:srgbClr val="9196A7">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grpSp>
      <p:grpSp>
        <p:nvGrpSpPr>
          <p:cNvPr id="4" name="Group 3">
            <a:extLst>
              <a:ext uri="{FF2B5EF4-FFF2-40B4-BE49-F238E27FC236}">
                <a16:creationId xmlns:a16="http://schemas.microsoft.com/office/drawing/2014/main" id="{6B433862-DF30-6340-BF51-5BD5EAA6D36A}"/>
              </a:ext>
            </a:extLst>
          </p:cNvPr>
          <p:cNvGrpSpPr/>
          <p:nvPr/>
        </p:nvGrpSpPr>
        <p:grpSpPr>
          <a:xfrm>
            <a:off x="1936177" y="3859676"/>
            <a:ext cx="9520093" cy="686256"/>
            <a:chOff x="1936177" y="3859676"/>
            <a:chExt cx="9520093" cy="686256"/>
          </a:xfrm>
        </p:grpSpPr>
        <p:sp>
          <p:nvSpPr>
            <p:cNvPr id="381" name="Rectangle: Rounded Corners 380">
              <a:extLst>
                <a:ext uri="{FF2B5EF4-FFF2-40B4-BE49-F238E27FC236}">
                  <a16:creationId xmlns:a16="http://schemas.microsoft.com/office/drawing/2014/main" id="{708F0278-32D4-475F-921B-2752945B7B7B}"/>
                </a:ext>
              </a:extLst>
            </p:cNvPr>
            <p:cNvSpPr/>
            <p:nvPr/>
          </p:nvSpPr>
          <p:spPr>
            <a:xfrm>
              <a:off x="6604098" y="3859676"/>
              <a:ext cx="2745192" cy="292944"/>
            </a:xfrm>
            <a:prstGeom prst="roundRect">
              <a:avLst>
                <a:gd name="adj" fmla="val 50000"/>
              </a:avLst>
            </a:prstGeom>
            <a:gradFill>
              <a:gsLst>
                <a:gs pos="0">
                  <a:srgbClr val="9196A7">
                    <a:lumMod val="95000"/>
                    <a:lumOff val="5000"/>
                  </a:srgbClr>
                </a:gs>
                <a:gs pos="100000">
                  <a:srgbClr val="9196A7">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sp>
          <p:nvSpPr>
            <p:cNvPr id="382" name="Rectangle: Rounded Corners 381">
              <a:extLst>
                <a:ext uri="{FF2B5EF4-FFF2-40B4-BE49-F238E27FC236}">
                  <a16:creationId xmlns:a16="http://schemas.microsoft.com/office/drawing/2014/main" id="{98838BC3-11B4-4694-B7C0-E2DF62EBA72E}"/>
                </a:ext>
              </a:extLst>
            </p:cNvPr>
            <p:cNvSpPr/>
            <p:nvPr/>
          </p:nvSpPr>
          <p:spPr>
            <a:xfrm>
              <a:off x="5515209" y="3859676"/>
              <a:ext cx="1255324" cy="292944"/>
            </a:xfrm>
            <a:prstGeom prst="roundRect">
              <a:avLst>
                <a:gd name="adj" fmla="val 50000"/>
              </a:avLst>
            </a:prstGeom>
            <a:gradFill>
              <a:gsLst>
                <a:gs pos="0">
                  <a:srgbClr val="15A781">
                    <a:lumMod val="95000"/>
                    <a:lumOff val="5000"/>
                  </a:srgbClr>
                </a:gs>
                <a:gs pos="100000">
                  <a:srgbClr val="15A781">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sp>
          <p:nvSpPr>
            <p:cNvPr id="383" name="Rectangle: Rounded Corners 382">
              <a:extLst>
                <a:ext uri="{FF2B5EF4-FFF2-40B4-BE49-F238E27FC236}">
                  <a16:creationId xmlns:a16="http://schemas.microsoft.com/office/drawing/2014/main" id="{85E84213-BA1D-4F8F-8ABC-A0FA827AAD3C}"/>
                </a:ext>
              </a:extLst>
            </p:cNvPr>
            <p:cNvSpPr/>
            <p:nvPr/>
          </p:nvSpPr>
          <p:spPr>
            <a:xfrm>
              <a:off x="5017763" y="3859676"/>
              <a:ext cx="699270" cy="292944"/>
            </a:xfrm>
            <a:prstGeom prst="roundRect">
              <a:avLst>
                <a:gd name="adj" fmla="val 50000"/>
              </a:avLst>
            </a:prstGeom>
            <a:gradFill>
              <a:gsLst>
                <a:gs pos="0">
                  <a:srgbClr val="05668D">
                    <a:lumMod val="95000"/>
                    <a:lumOff val="5000"/>
                  </a:srgbClr>
                </a:gs>
                <a:gs pos="100000">
                  <a:srgbClr val="05668D">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900" dirty="0">
                  <a:latin typeface="Century Gothic" panose="020B0502020202020204" pitchFamily="34" charset="0"/>
                </a:rPr>
                <a:t>Text</a:t>
              </a:r>
            </a:p>
          </p:txBody>
        </p:sp>
        <p:sp>
          <p:nvSpPr>
            <p:cNvPr id="384" name="Rectangle: Rounded Corners 383">
              <a:extLst>
                <a:ext uri="{FF2B5EF4-FFF2-40B4-BE49-F238E27FC236}">
                  <a16:creationId xmlns:a16="http://schemas.microsoft.com/office/drawing/2014/main" id="{ED7190E1-16D9-4F73-99F8-A87770153298}"/>
                </a:ext>
              </a:extLst>
            </p:cNvPr>
            <p:cNvSpPr/>
            <p:nvPr/>
          </p:nvSpPr>
          <p:spPr>
            <a:xfrm>
              <a:off x="2978734" y="3859676"/>
              <a:ext cx="2201674" cy="292944"/>
            </a:xfrm>
            <a:prstGeom prst="roundRect">
              <a:avLst>
                <a:gd name="adj" fmla="val 50000"/>
              </a:avLst>
            </a:prstGeom>
            <a:gradFill>
              <a:gsLst>
                <a:gs pos="0">
                  <a:srgbClr val="9196A7">
                    <a:lumMod val="95000"/>
                    <a:lumOff val="5000"/>
                  </a:srgbClr>
                </a:gs>
                <a:gs pos="100000">
                  <a:srgbClr val="9196A7">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sp>
          <p:nvSpPr>
            <p:cNvPr id="385" name="Rectangle: Rounded Corners 384">
              <a:extLst>
                <a:ext uri="{FF2B5EF4-FFF2-40B4-BE49-F238E27FC236}">
                  <a16:creationId xmlns:a16="http://schemas.microsoft.com/office/drawing/2014/main" id="{8DF1883C-822A-4B1B-888A-91242B5164C7}"/>
                </a:ext>
              </a:extLst>
            </p:cNvPr>
            <p:cNvSpPr/>
            <p:nvPr/>
          </p:nvSpPr>
          <p:spPr>
            <a:xfrm>
              <a:off x="1936177" y="3859676"/>
              <a:ext cx="1242900" cy="292944"/>
            </a:xfrm>
            <a:prstGeom prst="roundRect">
              <a:avLst>
                <a:gd name="adj" fmla="val 50000"/>
              </a:avLst>
            </a:prstGeom>
            <a:gradFill>
              <a:gsLst>
                <a:gs pos="0">
                  <a:srgbClr val="05668D">
                    <a:lumMod val="95000"/>
                    <a:lumOff val="5000"/>
                  </a:srgbClr>
                </a:gs>
                <a:gs pos="100000">
                  <a:srgbClr val="05668D">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sp>
          <p:nvSpPr>
            <p:cNvPr id="392" name="Rectangle: Rounded Corners 391">
              <a:extLst>
                <a:ext uri="{FF2B5EF4-FFF2-40B4-BE49-F238E27FC236}">
                  <a16:creationId xmlns:a16="http://schemas.microsoft.com/office/drawing/2014/main" id="{8E04F3F9-E116-4388-93BC-383E3CA27858}"/>
                </a:ext>
              </a:extLst>
            </p:cNvPr>
            <p:cNvSpPr/>
            <p:nvPr/>
          </p:nvSpPr>
          <p:spPr>
            <a:xfrm>
              <a:off x="6812353" y="4252988"/>
              <a:ext cx="4643917" cy="292944"/>
            </a:xfrm>
            <a:prstGeom prst="roundRect">
              <a:avLst>
                <a:gd name="adj" fmla="val 50000"/>
              </a:avLst>
            </a:prstGeom>
            <a:gradFill>
              <a:gsLst>
                <a:gs pos="0">
                  <a:srgbClr val="05668D">
                    <a:lumMod val="95000"/>
                    <a:lumOff val="5000"/>
                  </a:srgbClr>
                </a:gs>
                <a:gs pos="100000">
                  <a:srgbClr val="05668D">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sp>
          <p:nvSpPr>
            <p:cNvPr id="393" name="Rectangle: Rounded Corners 392">
              <a:extLst>
                <a:ext uri="{FF2B5EF4-FFF2-40B4-BE49-F238E27FC236}">
                  <a16:creationId xmlns:a16="http://schemas.microsoft.com/office/drawing/2014/main" id="{3642AF77-5B7E-4D7A-9175-7B1405652BC3}"/>
                </a:ext>
              </a:extLst>
            </p:cNvPr>
            <p:cNvSpPr/>
            <p:nvPr/>
          </p:nvSpPr>
          <p:spPr>
            <a:xfrm>
              <a:off x="4846337" y="4252988"/>
              <a:ext cx="2131214" cy="292944"/>
            </a:xfrm>
            <a:prstGeom prst="roundRect">
              <a:avLst>
                <a:gd name="adj" fmla="val 50000"/>
              </a:avLst>
            </a:prstGeom>
            <a:gradFill>
              <a:gsLst>
                <a:gs pos="0">
                  <a:srgbClr val="05668D">
                    <a:lumMod val="95000"/>
                    <a:lumOff val="5000"/>
                  </a:srgbClr>
                </a:gs>
                <a:gs pos="100000">
                  <a:srgbClr val="05668D">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sp>
          <p:nvSpPr>
            <p:cNvPr id="394" name="Rectangle: Rounded Corners 393">
              <a:extLst>
                <a:ext uri="{FF2B5EF4-FFF2-40B4-BE49-F238E27FC236}">
                  <a16:creationId xmlns:a16="http://schemas.microsoft.com/office/drawing/2014/main" id="{E833D631-61C7-484B-B34A-CB4288DF49B7}"/>
                </a:ext>
              </a:extLst>
            </p:cNvPr>
            <p:cNvSpPr/>
            <p:nvPr/>
          </p:nvSpPr>
          <p:spPr>
            <a:xfrm>
              <a:off x="1936177" y="4252988"/>
              <a:ext cx="3080128" cy="292944"/>
            </a:xfrm>
            <a:prstGeom prst="roundRect">
              <a:avLst>
                <a:gd name="adj" fmla="val 50000"/>
              </a:avLst>
            </a:prstGeom>
            <a:gradFill>
              <a:gsLst>
                <a:gs pos="0">
                  <a:srgbClr val="15A781">
                    <a:lumMod val="95000"/>
                    <a:lumOff val="5000"/>
                  </a:srgbClr>
                </a:gs>
                <a:gs pos="100000">
                  <a:srgbClr val="15A781">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grpSp>
      <p:grpSp>
        <p:nvGrpSpPr>
          <p:cNvPr id="41" name="Group 40">
            <a:extLst>
              <a:ext uri="{FF2B5EF4-FFF2-40B4-BE49-F238E27FC236}">
                <a16:creationId xmlns:a16="http://schemas.microsoft.com/office/drawing/2014/main" id="{48BC94B2-6BE1-4F58-80BC-326A1953221E}"/>
              </a:ext>
            </a:extLst>
          </p:cNvPr>
          <p:cNvGrpSpPr/>
          <p:nvPr/>
        </p:nvGrpSpPr>
        <p:grpSpPr>
          <a:xfrm>
            <a:off x="1936177" y="5204014"/>
            <a:ext cx="8493122" cy="686256"/>
            <a:chOff x="1936177" y="5204014"/>
            <a:chExt cx="8493122" cy="686256"/>
          </a:xfrm>
        </p:grpSpPr>
        <p:sp>
          <p:nvSpPr>
            <p:cNvPr id="398" name="Rectangle: Rounded Corners 397">
              <a:extLst>
                <a:ext uri="{FF2B5EF4-FFF2-40B4-BE49-F238E27FC236}">
                  <a16:creationId xmlns:a16="http://schemas.microsoft.com/office/drawing/2014/main" id="{832C00C1-EDC9-413D-AEE8-CE9435D8CC4C}"/>
                </a:ext>
              </a:extLst>
            </p:cNvPr>
            <p:cNvSpPr/>
            <p:nvPr/>
          </p:nvSpPr>
          <p:spPr>
            <a:xfrm>
              <a:off x="5934768" y="5597326"/>
              <a:ext cx="4494531" cy="292944"/>
            </a:xfrm>
            <a:prstGeom prst="roundRect">
              <a:avLst>
                <a:gd name="adj" fmla="val 50000"/>
              </a:avLst>
            </a:prstGeom>
            <a:gradFill>
              <a:gsLst>
                <a:gs pos="0">
                  <a:srgbClr val="15A781">
                    <a:lumMod val="95000"/>
                    <a:lumOff val="5000"/>
                  </a:srgbClr>
                </a:gs>
                <a:gs pos="100000">
                  <a:srgbClr val="15A781">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Text</a:t>
              </a:r>
            </a:p>
          </p:txBody>
        </p:sp>
        <p:sp>
          <p:nvSpPr>
            <p:cNvPr id="399" name="Rectangle: Rounded Corners 398">
              <a:extLst>
                <a:ext uri="{FF2B5EF4-FFF2-40B4-BE49-F238E27FC236}">
                  <a16:creationId xmlns:a16="http://schemas.microsoft.com/office/drawing/2014/main" id="{FEBBEB91-F8BE-4067-8532-160BFA9D87D5}"/>
                </a:ext>
              </a:extLst>
            </p:cNvPr>
            <p:cNvSpPr/>
            <p:nvPr/>
          </p:nvSpPr>
          <p:spPr>
            <a:xfrm>
              <a:off x="3419183" y="5597326"/>
              <a:ext cx="2717256" cy="292944"/>
            </a:xfrm>
            <a:prstGeom prst="roundRect">
              <a:avLst>
                <a:gd name="adj" fmla="val 50000"/>
              </a:avLst>
            </a:prstGeom>
            <a:gradFill>
              <a:gsLst>
                <a:gs pos="0">
                  <a:srgbClr val="05668D">
                    <a:lumMod val="95000"/>
                    <a:lumOff val="5000"/>
                  </a:srgbClr>
                </a:gs>
                <a:gs pos="100000">
                  <a:srgbClr val="05668D">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sp>
          <p:nvSpPr>
            <p:cNvPr id="400" name="Rectangle: Rounded Corners 399">
              <a:extLst>
                <a:ext uri="{FF2B5EF4-FFF2-40B4-BE49-F238E27FC236}">
                  <a16:creationId xmlns:a16="http://schemas.microsoft.com/office/drawing/2014/main" id="{37B90AE9-0D66-4070-A181-E92D0A91320D}"/>
                </a:ext>
              </a:extLst>
            </p:cNvPr>
            <p:cNvSpPr/>
            <p:nvPr/>
          </p:nvSpPr>
          <p:spPr>
            <a:xfrm>
              <a:off x="1936177" y="5597326"/>
              <a:ext cx="1623535" cy="292944"/>
            </a:xfrm>
            <a:prstGeom prst="roundRect">
              <a:avLst>
                <a:gd name="adj" fmla="val 50000"/>
              </a:avLst>
            </a:prstGeom>
            <a:gradFill>
              <a:gsLst>
                <a:gs pos="0">
                  <a:srgbClr val="9196A7">
                    <a:lumMod val="95000"/>
                    <a:lumOff val="5000"/>
                  </a:srgbClr>
                </a:gs>
                <a:gs pos="100000">
                  <a:srgbClr val="9196A7">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Action</a:t>
              </a:r>
            </a:p>
          </p:txBody>
        </p:sp>
        <p:sp>
          <p:nvSpPr>
            <p:cNvPr id="401" name="Rectangle: Rounded Corners 400">
              <a:extLst>
                <a:ext uri="{FF2B5EF4-FFF2-40B4-BE49-F238E27FC236}">
                  <a16:creationId xmlns:a16="http://schemas.microsoft.com/office/drawing/2014/main" id="{59FA10D3-C68D-4539-A43A-A30F45BC367E}"/>
                </a:ext>
              </a:extLst>
            </p:cNvPr>
            <p:cNvSpPr/>
            <p:nvPr/>
          </p:nvSpPr>
          <p:spPr>
            <a:xfrm>
              <a:off x="7919665" y="5204014"/>
              <a:ext cx="2034504" cy="292944"/>
            </a:xfrm>
            <a:prstGeom prst="roundRect">
              <a:avLst>
                <a:gd name="adj" fmla="val 50000"/>
              </a:avLst>
            </a:prstGeom>
            <a:gradFill>
              <a:gsLst>
                <a:gs pos="0">
                  <a:srgbClr val="9196A7">
                    <a:lumMod val="95000"/>
                    <a:lumOff val="5000"/>
                  </a:srgbClr>
                </a:gs>
                <a:gs pos="100000">
                  <a:srgbClr val="9196A7">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sp>
          <p:nvSpPr>
            <p:cNvPr id="402" name="Rectangle: Rounded Corners 401">
              <a:extLst>
                <a:ext uri="{FF2B5EF4-FFF2-40B4-BE49-F238E27FC236}">
                  <a16:creationId xmlns:a16="http://schemas.microsoft.com/office/drawing/2014/main" id="{4093F621-EDD4-4F79-B31F-9A502BBC3CAB}"/>
                </a:ext>
              </a:extLst>
            </p:cNvPr>
            <p:cNvSpPr/>
            <p:nvPr/>
          </p:nvSpPr>
          <p:spPr>
            <a:xfrm>
              <a:off x="5900268" y="5204014"/>
              <a:ext cx="2223209" cy="292944"/>
            </a:xfrm>
            <a:prstGeom prst="roundRect">
              <a:avLst>
                <a:gd name="adj" fmla="val 50000"/>
              </a:avLst>
            </a:prstGeom>
            <a:gradFill>
              <a:gsLst>
                <a:gs pos="0">
                  <a:srgbClr val="9196A7">
                    <a:lumMod val="95000"/>
                    <a:lumOff val="5000"/>
                  </a:srgbClr>
                </a:gs>
                <a:gs pos="100000">
                  <a:srgbClr val="9196A7">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Text</a:t>
              </a:r>
            </a:p>
          </p:txBody>
        </p:sp>
        <p:sp>
          <p:nvSpPr>
            <p:cNvPr id="403" name="Rectangle: Rounded Corners 402">
              <a:extLst>
                <a:ext uri="{FF2B5EF4-FFF2-40B4-BE49-F238E27FC236}">
                  <a16:creationId xmlns:a16="http://schemas.microsoft.com/office/drawing/2014/main" id="{008BDD09-C0A4-4771-891D-95DCCADC2743}"/>
                </a:ext>
              </a:extLst>
            </p:cNvPr>
            <p:cNvSpPr/>
            <p:nvPr/>
          </p:nvSpPr>
          <p:spPr>
            <a:xfrm>
              <a:off x="4336493" y="5204014"/>
              <a:ext cx="1799945" cy="292944"/>
            </a:xfrm>
            <a:prstGeom prst="roundRect">
              <a:avLst>
                <a:gd name="adj" fmla="val 50000"/>
              </a:avLst>
            </a:prstGeom>
            <a:gradFill>
              <a:gsLst>
                <a:gs pos="0">
                  <a:srgbClr val="15A781">
                    <a:lumMod val="95000"/>
                    <a:lumOff val="5000"/>
                  </a:srgbClr>
                </a:gs>
                <a:gs pos="100000">
                  <a:srgbClr val="15A781">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Action</a:t>
              </a:r>
            </a:p>
          </p:txBody>
        </p:sp>
        <p:sp>
          <p:nvSpPr>
            <p:cNvPr id="404" name="Rectangle: Rounded Corners 403">
              <a:extLst>
                <a:ext uri="{FF2B5EF4-FFF2-40B4-BE49-F238E27FC236}">
                  <a16:creationId xmlns:a16="http://schemas.microsoft.com/office/drawing/2014/main" id="{8482AC03-0DA4-4AA6-B01B-7F0B211A88B1}"/>
                </a:ext>
              </a:extLst>
            </p:cNvPr>
            <p:cNvSpPr/>
            <p:nvPr/>
          </p:nvSpPr>
          <p:spPr>
            <a:xfrm>
              <a:off x="2832500" y="5204014"/>
              <a:ext cx="1695865" cy="292944"/>
            </a:xfrm>
            <a:prstGeom prst="roundRect">
              <a:avLst>
                <a:gd name="adj" fmla="val 50000"/>
              </a:avLst>
            </a:prstGeom>
            <a:gradFill>
              <a:gsLst>
                <a:gs pos="0">
                  <a:srgbClr val="05668D">
                    <a:lumMod val="95000"/>
                    <a:lumOff val="5000"/>
                  </a:srgbClr>
                </a:gs>
                <a:gs pos="100000">
                  <a:srgbClr val="05668D">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Action</a:t>
              </a:r>
            </a:p>
          </p:txBody>
        </p:sp>
        <p:sp>
          <p:nvSpPr>
            <p:cNvPr id="405" name="Rectangle: Rounded Corners 404">
              <a:extLst>
                <a:ext uri="{FF2B5EF4-FFF2-40B4-BE49-F238E27FC236}">
                  <a16:creationId xmlns:a16="http://schemas.microsoft.com/office/drawing/2014/main" id="{FF7DA898-1C74-4B1E-AF8F-D28B3652E88B}"/>
                </a:ext>
              </a:extLst>
            </p:cNvPr>
            <p:cNvSpPr/>
            <p:nvPr/>
          </p:nvSpPr>
          <p:spPr>
            <a:xfrm>
              <a:off x="1936177" y="5204014"/>
              <a:ext cx="1152051" cy="292944"/>
            </a:xfrm>
            <a:prstGeom prst="roundRect">
              <a:avLst>
                <a:gd name="adj" fmla="val 50000"/>
              </a:avLst>
            </a:prstGeom>
            <a:gradFill>
              <a:gsLst>
                <a:gs pos="0">
                  <a:srgbClr val="9196A7">
                    <a:lumMod val="95000"/>
                    <a:lumOff val="5000"/>
                  </a:srgbClr>
                </a:gs>
                <a:gs pos="100000">
                  <a:srgbClr val="9196A7">
                    <a:lumMod val="85000"/>
                  </a:srgbClr>
                </a:gs>
              </a:gsLst>
              <a:lin ang="0" scaled="0"/>
            </a:gradFill>
            <a:ln w="38100">
              <a:solidFill>
                <a:srgbClr val="EDF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Gothic" panose="020B0502020202020204" pitchFamily="34" charset="0"/>
                </a:rPr>
                <a:t>Description</a:t>
              </a:r>
            </a:p>
          </p:txBody>
        </p:sp>
      </p:grpSp>
      <p:sp>
        <p:nvSpPr>
          <p:cNvPr id="406" name="Rechteck 8">
            <a:extLst>
              <a:ext uri="{FF2B5EF4-FFF2-40B4-BE49-F238E27FC236}">
                <a16:creationId xmlns:a16="http://schemas.microsoft.com/office/drawing/2014/main" id="{4CF376EC-F924-472E-8B47-F900E5B55B91}"/>
              </a:ext>
            </a:extLst>
          </p:cNvPr>
          <p:cNvSpPr/>
          <p:nvPr/>
        </p:nvSpPr>
        <p:spPr bwMode="gray">
          <a:xfrm>
            <a:off x="651947" y="2651316"/>
            <a:ext cx="985034" cy="442314"/>
          </a:xfrm>
          <a:prstGeom prst="rect">
            <a:avLst/>
          </a:prstGeom>
          <a:noFill/>
          <a:ln w="12700">
            <a:noFill/>
            <a:round/>
            <a:headEnd/>
            <a:tailEn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US" sz="1000" b="1" dirty="0">
                <a:latin typeface="Century Gothic" panose="020B0502020202020204" pitchFamily="34" charset="0"/>
              </a:rPr>
              <a:t>WORK STREM 1</a:t>
            </a:r>
          </a:p>
        </p:txBody>
      </p:sp>
      <p:sp>
        <p:nvSpPr>
          <p:cNvPr id="407" name="Rechteck 8">
            <a:extLst>
              <a:ext uri="{FF2B5EF4-FFF2-40B4-BE49-F238E27FC236}">
                <a16:creationId xmlns:a16="http://schemas.microsoft.com/office/drawing/2014/main" id="{511ABCDC-496F-47A0-A3DF-3A673145649E}"/>
              </a:ext>
            </a:extLst>
          </p:cNvPr>
          <p:cNvSpPr/>
          <p:nvPr/>
        </p:nvSpPr>
        <p:spPr bwMode="gray">
          <a:xfrm>
            <a:off x="651947" y="3981647"/>
            <a:ext cx="985034" cy="442314"/>
          </a:xfrm>
          <a:prstGeom prst="rect">
            <a:avLst/>
          </a:prstGeom>
          <a:noFill/>
          <a:ln w="12700">
            <a:noFill/>
            <a:round/>
            <a:headEnd/>
            <a:tailEn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US" sz="1000" b="1" dirty="0">
                <a:latin typeface="Century Gothic" panose="020B0502020202020204" pitchFamily="34" charset="0"/>
              </a:rPr>
              <a:t>WORK STREM 2</a:t>
            </a:r>
          </a:p>
        </p:txBody>
      </p:sp>
      <p:sp>
        <p:nvSpPr>
          <p:cNvPr id="408" name="Rechteck 8">
            <a:extLst>
              <a:ext uri="{FF2B5EF4-FFF2-40B4-BE49-F238E27FC236}">
                <a16:creationId xmlns:a16="http://schemas.microsoft.com/office/drawing/2014/main" id="{699D232D-3A09-4EC3-ACD0-EF3C5620DEAB}"/>
              </a:ext>
            </a:extLst>
          </p:cNvPr>
          <p:cNvSpPr/>
          <p:nvPr/>
        </p:nvSpPr>
        <p:spPr bwMode="gray">
          <a:xfrm>
            <a:off x="651947" y="5325985"/>
            <a:ext cx="985034" cy="442314"/>
          </a:xfrm>
          <a:prstGeom prst="rect">
            <a:avLst/>
          </a:prstGeom>
          <a:noFill/>
          <a:ln w="12700">
            <a:noFill/>
            <a:round/>
            <a:headEnd/>
            <a:tailEn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US" sz="1000" b="1" dirty="0">
                <a:latin typeface="Century Gothic" panose="020B0502020202020204" pitchFamily="34" charset="0"/>
              </a:rPr>
              <a:t>WORK STREM 3</a:t>
            </a:r>
          </a:p>
        </p:txBody>
      </p:sp>
      <p:sp>
        <p:nvSpPr>
          <p:cNvPr id="222" name="Titel 1">
            <a:extLst>
              <a:ext uri="{FF2B5EF4-FFF2-40B4-BE49-F238E27FC236}">
                <a16:creationId xmlns:a16="http://schemas.microsoft.com/office/drawing/2014/main" id="{71EC8104-59C9-48CE-A0F1-A1C66AD43B7C}"/>
              </a:ext>
            </a:extLst>
          </p:cNvPr>
          <p:cNvSpPr txBox="1">
            <a:spLocks/>
          </p:cNvSpPr>
          <p:nvPr/>
        </p:nvSpPr>
        <p:spPr bwMode="gray">
          <a:xfrm>
            <a:off x="959171" y="551221"/>
            <a:ext cx="5518603" cy="461374"/>
          </a:xfrm>
          <a:prstGeom prst="rect">
            <a:avLst/>
          </a:prstGeom>
          <a:noFill/>
        </p:spPr>
        <p:txBody>
          <a:bodyPr vert="horz" wrap="square" lIns="0" tIns="18000" rIns="0" bIns="0" rtlCol="0" anchor="ctr">
            <a:spAutoFit/>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spcAft>
                <a:spcPts val="500"/>
              </a:spcAft>
            </a:pPr>
            <a:r>
              <a:rPr lang="en-US" sz="3200" b="1" cap="all" dirty="0">
                <a:solidFill>
                  <a:schemeClr val="tx1">
                    <a:lumMod val="50000"/>
                    <a:lumOff val="50000"/>
                  </a:schemeClr>
                </a:solidFill>
                <a:ea typeface="+mn-ea"/>
                <a:cs typeface="+mn-cs"/>
              </a:rPr>
              <a:t>AGILE ROADMAP</a:t>
            </a:r>
          </a:p>
        </p:txBody>
      </p:sp>
    </p:spTree>
    <p:extLst>
      <p:ext uri="{BB962C8B-B14F-4D97-AF65-F5344CB8AC3E}">
        <p14:creationId xmlns:p14="http://schemas.microsoft.com/office/powerpoint/2010/main" val="1413040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1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6"/>
                                        </p:tgtEl>
                                        <p:attrNameLst>
                                          <p:attrName>style.visibility</p:attrName>
                                        </p:attrNameLst>
                                      </p:cBhvr>
                                      <p:to>
                                        <p:strVal val="visible"/>
                                      </p:to>
                                    </p:set>
                                    <p:animEffect transition="in" filter="wipe(left)">
                                      <p:cBhvr>
                                        <p:cTn id="10" dur="1500"/>
                                        <p:tgtEl>
                                          <p:spTgt spid="35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8"/>
                                        </p:tgtEl>
                                        <p:attrNameLst>
                                          <p:attrName>style.visibility</p:attrName>
                                        </p:attrNameLst>
                                      </p:cBhvr>
                                      <p:to>
                                        <p:strVal val="visible"/>
                                      </p:to>
                                    </p:set>
                                    <p:animEffect transition="in" filter="wipe(left)">
                                      <p:cBhvr>
                                        <p:cTn id="13" dur="1500"/>
                                        <p:tgtEl>
                                          <p:spTgt spid="35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9"/>
                                        </p:tgtEl>
                                        <p:attrNameLst>
                                          <p:attrName>style.visibility</p:attrName>
                                        </p:attrNameLst>
                                      </p:cBhvr>
                                      <p:to>
                                        <p:strVal val="visible"/>
                                      </p:to>
                                    </p:set>
                                    <p:animEffect transition="in" filter="wipe(left)">
                                      <p:cBhvr>
                                        <p:cTn id="16" dur="1500"/>
                                        <p:tgtEl>
                                          <p:spTgt spid="35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06"/>
                                        </p:tgtEl>
                                        <p:attrNameLst>
                                          <p:attrName>style.visibility</p:attrName>
                                        </p:attrNameLst>
                                      </p:cBhvr>
                                      <p:to>
                                        <p:strVal val="visible"/>
                                      </p:to>
                                    </p:set>
                                    <p:animEffect transition="in" filter="fade">
                                      <p:cBhvr>
                                        <p:cTn id="19" dur="1000"/>
                                        <p:tgtEl>
                                          <p:spTgt spid="40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07"/>
                                        </p:tgtEl>
                                        <p:attrNameLst>
                                          <p:attrName>style.visibility</p:attrName>
                                        </p:attrNameLst>
                                      </p:cBhvr>
                                      <p:to>
                                        <p:strVal val="visible"/>
                                      </p:to>
                                    </p:set>
                                    <p:animEffect transition="in" filter="fade">
                                      <p:cBhvr>
                                        <p:cTn id="22" dur="1000"/>
                                        <p:tgtEl>
                                          <p:spTgt spid="40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408"/>
                                        </p:tgtEl>
                                        <p:attrNameLst>
                                          <p:attrName>style.visibility</p:attrName>
                                        </p:attrNameLst>
                                      </p:cBhvr>
                                      <p:to>
                                        <p:strVal val="visible"/>
                                      </p:to>
                                    </p:set>
                                    <p:animEffect transition="in" filter="fade">
                                      <p:cBhvr>
                                        <p:cTn id="25" dur="1000"/>
                                        <p:tgtEl>
                                          <p:spTgt spid="408"/>
                                        </p:tgtEl>
                                      </p:cBhvr>
                                    </p:animEffect>
                                  </p:childTnLst>
                                </p:cTn>
                              </p:par>
                              <p:par>
                                <p:cTn id="26" presetID="12" presetClass="entr" presetSubtype="4" fill="hold" nodeType="withEffect">
                                  <p:stCondLst>
                                    <p:cond delay="1500"/>
                                  </p:stCondLst>
                                  <p:childTnLst>
                                    <p:set>
                                      <p:cBhvr>
                                        <p:cTn id="27" dur="1" fill="hold">
                                          <p:stCondLst>
                                            <p:cond delay="0"/>
                                          </p:stCondLst>
                                        </p:cTn>
                                        <p:tgtEl>
                                          <p:spTgt spid="245"/>
                                        </p:tgtEl>
                                        <p:attrNameLst>
                                          <p:attrName>style.visibility</p:attrName>
                                        </p:attrNameLst>
                                      </p:cBhvr>
                                      <p:to>
                                        <p:strVal val="visible"/>
                                      </p:to>
                                    </p:set>
                                    <p:anim calcmode="lin" valueType="num">
                                      <p:cBhvr additive="base">
                                        <p:cTn id="28" dur="1000"/>
                                        <p:tgtEl>
                                          <p:spTgt spid="245"/>
                                        </p:tgtEl>
                                        <p:attrNameLst>
                                          <p:attrName>ppt_y</p:attrName>
                                        </p:attrNameLst>
                                      </p:cBhvr>
                                      <p:tavLst>
                                        <p:tav tm="0">
                                          <p:val>
                                            <p:strVal val="#ppt_y+#ppt_h*1.125000"/>
                                          </p:val>
                                        </p:tav>
                                        <p:tav tm="100000">
                                          <p:val>
                                            <p:strVal val="#ppt_y"/>
                                          </p:val>
                                        </p:tav>
                                      </p:tavLst>
                                    </p:anim>
                                    <p:animEffect transition="in" filter="wipe(up)">
                                      <p:cBhvr>
                                        <p:cTn id="29" dur="1000"/>
                                        <p:tgtEl>
                                          <p:spTgt spid="245"/>
                                        </p:tgtEl>
                                      </p:cBhvr>
                                    </p:animEffect>
                                  </p:childTnLst>
                                </p:cTn>
                              </p:par>
                              <p:par>
                                <p:cTn id="30" presetID="22" presetClass="entr" presetSubtype="1" fill="hold" nodeType="withEffect">
                                  <p:stCondLst>
                                    <p:cond delay="150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1000"/>
                                        <p:tgtEl>
                                          <p:spTgt spid="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61"/>
                                        </p:tgtEl>
                                        <p:attrNameLst>
                                          <p:attrName>style.visibility</p:attrName>
                                        </p:attrNameLst>
                                      </p:cBhvr>
                                      <p:to>
                                        <p:strVal val="visible"/>
                                      </p:to>
                                    </p:set>
                                    <p:animEffect transition="in" filter="fade">
                                      <p:cBhvr>
                                        <p:cTn id="35" dur="1000"/>
                                        <p:tgtEl>
                                          <p:spTgt spid="261"/>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256"/>
                                        </p:tgtEl>
                                        <p:attrNameLst>
                                          <p:attrName>style.visibility</p:attrName>
                                        </p:attrNameLst>
                                      </p:cBhvr>
                                      <p:to>
                                        <p:strVal val="visible"/>
                                      </p:to>
                                    </p:set>
                                    <p:animEffect transition="in" filter="fade">
                                      <p:cBhvr>
                                        <p:cTn id="38" dur="1000"/>
                                        <p:tgtEl>
                                          <p:spTgt spid="256"/>
                                        </p:tgtEl>
                                      </p:cBhvr>
                                    </p:animEffect>
                                  </p:childTnLst>
                                </p:cTn>
                              </p:par>
                              <p:par>
                                <p:cTn id="39" presetID="22" presetClass="entr" presetSubtype="8" fill="hold" nodeType="withEffect">
                                  <p:stCondLst>
                                    <p:cond delay="250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1500"/>
                                        <p:tgtEl>
                                          <p:spTgt spid="40"/>
                                        </p:tgtEl>
                                      </p:cBhvr>
                                    </p:animEffect>
                                  </p:childTnLst>
                                </p:cTn>
                              </p:par>
                              <p:par>
                                <p:cTn id="42" presetID="22" presetClass="entr" presetSubtype="8" fill="hold" nodeType="withEffect">
                                  <p:stCondLst>
                                    <p:cond delay="30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1500"/>
                                        <p:tgtEl>
                                          <p:spTgt spid="4"/>
                                        </p:tgtEl>
                                      </p:cBhvr>
                                    </p:animEffect>
                                  </p:childTnLst>
                                </p:cTn>
                              </p:par>
                              <p:par>
                                <p:cTn id="45" presetID="22" presetClass="entr" presetSubtype="8" fill="hold" nodeType="withEffect">
                                  <p:stCondLst>
                                    <p:cond delay="350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500"/>
                                        <p:tgtEl>
                                          <p:spTgt spid="41"/>
                                        </p:tgtEl>
                                      </p:cBhvr>
                                    </p:animEffect>
                                  </p:childTnLst>
                                </p:cTn>
                              </p:par>
                              <p:par>
                                <p:cTn id="48" presetID="10" presetClass="entr" presetSubtype="0" fill="hold" nodeType="withEffect">
                                  <p:stCondLst>
                                    <p:cond delay="300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56" grpId="0" animBg="1"/>
      <p:bldP spid="358" grpId="0" animBg="1"/>
      <p:bldP spid="359" grpId="0" animBg="1"/>
      <p:bldP spid="261" grpId="0"/>
      <p:bldP spid="256" grpId="0"/>
      <p:bldP spid="406" grpId="0"/>
      <p:bldP spid="407" grpId="0"/>
      <p:bldP spid="40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8AC8-7E58-B339-5B1E-BAA743AC1332}"/>
              </a:ext>
            </a:extLst>
          </p:cNvPr>
          <p:cNvSpPr>
            <a:spLocks noGrp="1"/>
          </p:cNvSpPr>
          <p:nvPr>
            <p:ph type="title"/>
          </p:nvPr>
        </p:nvSpPr>
        <p:spPr/>
        <p:txBody>
          <a:bodyPr/>
          <a:lstStyle/>
          <a:p>
            <a:r>
              <a:rPr lang="en-GB" dirty="0"/>
              <a:t>Strategic roadmap vs Tactical backlog</a:t>
            </a:r>
          </a:p>
        </p:txBody>
      </p:sp>
      <p:sp>
        <p:nvSpPr>
          <p:cNvPr id="3" name="Text Placeholder 2">
            <a:extLst>
              <a:ext uri="{FF2B5EF4-FFF2-40B4-BE49-F238E27FC236}">
                <a16:creationId xmlns:a16="http://schemas.microsoft.com/office/drawing/2014/main" id="{63CF0200-9597-064B-6DD5-473AC46B0BDE}"/>
              </a:ext>
            </a:extLst>
          </p:cNvPr>
          <p:cNvSpPr>
            <a:spLocks noGrp="1"/>
          </p:cNvSpPr>
          <p:nvPr>
            <p:ph type="body" sz="quarter" idx="13"/>
          </p:nvPr>
        </p:nvSpPr>
        <p:spPr/>
        <p:txBody>
          <a:bodyPr/>
          <a:lstStyle/>
          <a:p>
            <a:endParaRPr lang="en-GB"/>
          </a:p>
        </p:txBody>
      </p:sp>
      <p:pic>
        <p:nvPicPr>
          <p:cNvPr id="6" name="Content Placeholder 5" descr="Timeline&#10;&#10;Description automatically generated">
            <a:extLst>
              <a:ext uri="{FF2B5EF4-FFF2-40B4-BE49-F238E27FC236}">
                <a16:creationId xmlns:a16="http://schemas.microsoft.com/office/drawing/2014/main" id="{069DA52C-EA3F-B02C-14C6-AA2876350E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070" y="1681246"/>
            <a:ext cx="10572764" cy="4504809"/>
          </a:xfrm>
        </p:spPr>
      </p:pic>
    </p:spTree>
    <p:extLst>
      <p:ext uri="{BB962C8B-B14F-4D97-AF65-F5344CB8AC3E}">
        <p14:creationId xmlns:p14="http://schemas.microsoft.com/office/powerpoint/2010/main" val="20899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96DF-12ED-D2A4-B075-6EE60BD88768}"/>
              </a:ext>
            </a:extLst>
          </p:cNvPr>
          <p:cNvSpPr>
            <a:spLocks noGrp="1"/>
          </p:cNvSpPr>
          <p:nvPr>
            <p:ph type="title"/>
          </p:nvPr>
        </p:nvSpPr>
        <p:spPr/>
        <p:txBody>
          <a:bodyPr/>
          <a:lstStyle/>
          <a:p>
            <a:r>
              <a:rPr lang="en-GB" dirty="0"/>
              <a:t>Product roadmap vs product backlog</a:t>
            </a:r>
          </a:p>
        </p:txBody>
      </p:sp>
      <p:sp>
        <p:nvSpPr>
          <p:cNvPr id="3" name="Text Placeholder 2">
            <a:extLst>
              <a:ext uri="{FF2B5EF4-FFF2-40B4-BE49-F238E27FC236}">
                <a16:creationId xmlns:a16="http://schemas.microsoft.com/office/drawing/2014/main" id="{0533E293-63BD-32D0-C7BA-2746F0603043}"/>
              </a:ext>
            </a:extLst>
          </p:cNvPr>
          <p:cNvSpPr>
            <a:spLocks noGrp="1"/>
          </p:cNvSpPr>
          <p:nvPr>
            <p:ph type="body" sz="quarter" idx="13"/>
          </p:nvPr>
        </p:nvSpPr>
        <p:spPr/>
        <p:txBody>
          <a:bodyPr/>
          <a:lstStyle/>
          <a:p>
            <a:endParaRPr lang="en-GB"/>
          </a:p>
        </p:txBody>
      </p:sp>
      <p:graphicFrame>
        <p:nvGraphicFramePr>
          <p:cNvPr id="5" name="Content Placeholder 4">
            <a:extLst>
              <a:ext uri="{FF2B5EF4-FFF2-40B4-BE49-F238E27FC236}">
                <a16:creationId xmlns:a16="http://schemas.microsoft.com/office/drawing/2014/main" id="{D031DA54-851A-E9B6-60A8-C7C2C90E8469}"/>
              </a:ext>
            </a:extLst>
          </p:cNvPr>
          <p:cNvGraphicFramePr>
            <a:graphicFrameLocks noGrp="1"/>
          </p:cNvGraphicFramePr>
          <p:nvPr>
            <p:ph idx="1"/>
            <p:extLst>
              <p:ext uri="{D42A27DB-BD31-4B8C-83A1-F6EECF244321}">
                <p14:modId xmlns:p14="http://schemas.microsoft.com/office/powerpoint/2010/main" val="3866432295"/>
              </p:ext>
            </p:extLst>
          </p:nvPr>
        </p:nvGraphicFramePr>
        <p:xfrm>
          <a:off x="491043" y="2286000"/>
          <a:ext cx="10515600" cy="2286000"/>
        </p:xfrm>
        <a:graphic>
          <a:graphicData uri="http://schemas.openxmlformats.org/drawingml/2006/table">
            <a:tbl>
              <a:tblPr>
                <a:tableStyleId>{22838BEF-8BB2-4498-84A7-C5851F593DF1}</a:tableStyleId>
              </a:tblPr>
              <a:tblGrid>
                <a:gridCol w="3505200">
                  <a:extLst>
                    <a:ext uri="{9D8B030D-6E8A-4147-A177-3AD203B41FA5}">
                      <a16:colId xmlns:a16="http://schemas.microsoft.com/office/drawing/2014/main" val="4235154963"/>
                    </a:ext>
                  </a:extLst>
                </a:gridCol>
                <a:gridCol w="3505200">
                  <a:extLst>
                    <a:ext uri="{9D8B030D-6E8A-4147-A177-3AD203B41FA5}">
                      <a16:colId xmlns:a16="http://schemas.microsoft.com/office/drawing/2014/main" val="930705946"/>
                    </a:ext>
                  </a:extLst>
                </a:gridCol>
                <a:gridCol w="3505200">
                  <a:extLst>
                    <a:ext uri="{9D8B030D-6E8A-4147-A177-3AD203B41FA5}">
                      <a16:colId xmlns:a16="http://schemas.microsoft.com/office/drawing/2014/main" val="554380750"/>
                    </a:ext>
                  </a:extLst>
                </a:gridCol>
              </a:tblGrid>
              <a:tr h="0">
                <a:tc>
                  <a:txBody>
                    <a:bodyPr/>
                    <a:lstStyle/>
                    <a:p>
                      <a:r>
                        <a:rPr lang="en-GB"/>
                        <a:t>Content</a:t>
                      </a:r>
                    </a:p>
                  </a:txBody>
                  <a:tcPr anchor="ctr"/>
                </a:tc>
                <a:tc>
                  <a:txBody>
                    <a:bodyPr/>
                    <a:lstStyle/>
                    <a:p>
                      <a:r>
                        <a:rPr lang="en-GB"/>
                        <a:t>High-level: themes and epics or outcomes and goals</a:t>
                      </a:r>
                    </a:p>
                  </a:txBody>
                  <a:tcPr anchor="ctr"/>
                </a:tc>
                <a:tc>
                  <a:txBody>
                    <a:bodyPr/>
                    <a:lstStyle/>
                    <a:p>
                      <a:r>
                        <a:rPr lang="en-GB"/>
                        <a:t>Task-level: </a:t>
                      </a:r>
                      <a:r>
                        <a:rPr lang="en-GB">
                          <a:hlinkClick r:id="rId2"/>
                        </a:rPr>
                        <a:t>user stories</a:t>
                      </a:r>
                      <a:r>
                        <a:rPr lang="en-GB"/>
                        <a:t> and defects</a:t>
                      </a:r>
                    </a:p>
                  </a:txBody>
                  <a:tcPr anchor="ctr"/>
                </a:tc>
                <a:extLst>
                  <a:ext uri="{0D108BD9-81ED-4DB2-BD59-A6C34878D82A}">
                    <a16:rowId xmlns:a16="http://schemas.microsoft.com/office/drawing/2014/main" val="396963883"/>
                  </a:ext>
                </a:extLst>
              </a:tr>
              <a:tr h="0">
                <a:tc>
                  <a:txBody>
                    <a:bodyPr/>
                    <a:lstStyle/>
                    <a:p>
                      <a:r>
                        <a:rPr lang="en-GB"/>
                        <a:t>Audience</a:t>
                      </a:r>
                    </a:p>
                  </a:txBody>
                  <a:tcPr anchor="ctr"/>
                </a:tc>
                <a:tc>
                  <a:txBody>
                    <a:bodyPr/>
                    <a:lstStyle/>
                    <a:p>
                      <a:r>
                        <a:rPr lang="en-GB"/>
                        <a:t>Executive </a:t>
                      </a:r>
                      <a:r>
                        <a:rPr lang="en-GB">
                          <a:hlinkClick r:id="rId3"/>
                        </a:rPr>
                        <a:t>team</a:t>
                      </a:r>
                      <a:r>
                        <a:rPr lang="en-GB"/>
                        <a:t> (and other stakeholders)</a:t>
                      </a:r>
                    </a:p>
                  </a:txBody>
                  <a:tcPr anchor="ctr"/>
                </a:tc>
                <a:tc>
                  <a:txBody>
                    <a:bodyPr/>
                    <a:lstStyle/>
                    <a:p>
                      <a:r>
                        <a:rPr lang="en-GB"/>
                        <a:t>Primary for product and development teams</a:t>
                      </a:r>
                    </a:p>
                  </a:txBody>
                  <a:tcPr anchor="ctr"/>
                </a:tc>
                <a:extLst>
                  <a:ext uri="{0D108BD9-81ED-4DB2-BD59-A6C34878D82A}">
                    <a16:rowId xmlns:a16="http://schemas.microsoft.com/office/drawing/2014/main" val="2260219671"/>
                  </a:ext>
                </a:extLst>
              </a:tr>
              <a:tr h="0">
                <a:tc>
                  <a:txBody>
                    <a:bodyPr/>
                    <a:lstStyle/>
                    <a:p>
                      <a:r>
                        <a:rPr lang="en-GB"/>
                        <a:t>Intent</a:t>
                      </a:r>
                    </a:p>
                  </a:txBody>
                  <a:tcPr anchor="ctr"/>
                </a:tc>
                <a:tc>
                  <a:txBody>
                    <a:bodyPr/>
                    <a:lstStyle/>
                    <a:p>
                      <a:r>
                        <a:rPr lang="en-GB"/>
                        <a:t>Convey a strategy</a:t>
                      </a:r>
                    </a:p>
                  </a:txBody>
                  <a:tcPr anchor="ctr"/>
                </a:tc>
                <a:tc>
                  <a:txBody>
                    <a:bodyPr/>
                    <a:lstStyle/>
                    <a:p>
                      <a:r>
                        <a:rPr lang="en-GB"/>
                        <a:t>Conveys tactical steps in execution of plan</a:t>
                      </a:r>
                    </a:p>
                  </a:txBody>
                  <a:tcPr anchor="ctr"/>
                </a:tc>
                <a:extLst>
                  <a:ext uri="{0D108BD9-81ED-4DB2-BD59-A6C34878D82A}">
                    <a16:rowId xmlns:a16="http://schemas.microsoft.com/office/drawing/2014/main" val="2040901027"/>
                  </a:ext>
                </a:extLst>
              </a:tr>
              <a:tr h="0">
                <a:tc>
                  <a:txBody>
                    <a:bodyPr/>
                    <a:lstStyle/>
                    <a:p>
                      <a:r>
                        <a:rPr lang="en-GB"/>
                        <a:t>Time frame</a:t>
                      </a:r>
                    </a:p>
                  </a:txBody>
                  <a:tcPr anchor="ctr"/>
                </a:tc>
                <a:tc>
                  <a:txBody>
                    <a:bodyPr/>
                    <a:lstStyle/>
                    <a:p>
                      <a:r>
                        <a:rPr lang="en-GB"/>
                        <a:t>Varies, typically ~3 Months</a:t>
                      </a:r>
                    </a:p>
                  </a:txBody>
                  <a:tcPr anchor="ctr"/>
                </a:tc>
                <a:tc>
                  <a:txBody>
                    <a:bodyPr/>
                    <a:lstStyle/>
                    <a:p>
                      <a:r>
                        <a:rPr lang="en-GB" dirty="0"/>
                        <a:t>1 or 2 sprints</a:t>
                      </a:r>
                    </a:p>
                  </a:txBody>
                  <a:tcPr anchor="ctr"/>
                </a:tc>
                <a:extLst>
                  <a:ext uri="{0D108BD9-81ED-4DB2-BD59-A6C34878D82A}">
                    <a16:rowId xmlns:a16="http://schemas.microsoft.com/office/drawing/2014/main" val="263657310"/>
                  </a:ext>
                </a:extLst>
              </a:tr>
            </a:tbl>
          </a:graphicData>
        </a:graphic>
      </p:graphicFrame>
    </p:spTree>
    <p:extLst>
      <p:ext uri="{BB962C8B-B14F-4D97-AF65-F5344CB8AC3E}">
        <p14:creationId xmlns:p14="http://schemas.microsoft.com/office/powerpoint/2010/main" val="255562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4F6E-765F-D1DF-6003-60DCD6C9BE24}"/>
              </a:ext>
            </a:extLst>
          </p:cNvPr>
          <p:cNvSpPr>
            <a:spLocks noGrp="1"/>
          </p:cNvSpPr>
          <p:nvPr>
            <p:ph type="title"/>
          </p:nvPr>
        </p:nvSpPr>
        <p:spPr/>
        <p:txBody>
          <a:bodyPr/>
          <a:lstStyle/>
          <a:p>
            <a:r>
              <a:rPr lang="en-GB" dirty="0"/>
              <a:t>Burn down chart</a:t>
            </a:r>
          </a:p>
        </p:txBody>
      </p:sp>
      <p:sp>
        <p:nvSpPr>
          <p:cNvPr id="3" name="Text Placeholder 2">
            <a:extLst>
              <a:ext uri="{FF2B5EF4-FFF2-40B4-BE49-F238E27FC236}">
                <a16:creationId xmlns:a16="http://schemas.microsoft.com/office/drawing/2014/main" id="{A343A790-3362-AFFB-8F40-05B37FB232CB}"/>
              </a:ext>
            </a:extLst>
          </p:cNvPr>
          <p:cNvSpPr>
            <a:spLocks noGrp="1"/>
          </p:cNvSpPr>
          <p:nvPr>
            <p:ph type="body" sz="quarter" idx="13"/>
          </p:nvPr>
        </p:nvSpPr>
        <p:spPr/>
        <p:txBody>
          <a:bodyPr/>
          <a:lstStyle/>
          <a:p>
            <a:endParaRPr lang="en-GB"/>
          </a:p>
        </p:txBody>
      </p:sp>
      <p:pic>
        <p:nvPicPr>
          <p:cNvPr id="6" name="Content Placeholder 5" descr="Chart&#10;&#10;Description automatically generated">
            <a:extLst>
              <a:ext uri="{FF2B5EF4-FFF2-40B4-BE49-F238E27FC236}">
                <a16:creationId xmlns:a16="http://schemas.microsoft.com/office/drawing/2014/main" id="{8252B0D1-B707-D175-053F-3FD90CE555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1546" y="1566462"/>
            <a:ext cx="7048093" cy="4859538"/>
          </a:xfrm>
        </p:spPr>
      </p:pic>
    </p:spTree>
    <p:extLst>
      <p:ext uri="{BB962C8B-B14F-4D97-AF65-F5344CB8AC3E}">
        <p14:creationId xmlns:p14="http://schemas.microsoft.com/office/powerpoint/2010/main" val="342887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7C2CE-2D0B-7AC4-7BEE-93C1758AF6C3}"/>
              </a:ext>
            </a:extLst>
          </p:cNvPr>
          <p:cNvSpPr>
            <a:spLocks noGrp="1"/>
          </p:cNvSpPr>
          <p:nvPr>
            <p:ph type="title"/>
          </p:nvPr>
        </p:nvSpPr>
        <p:spPr/>
        <p:txBody>
          <a:bodyPr/>
          <a:lstStyle/>
          <a:p>
            <a:r>
              <a:rPr lang="en-GB"/>
              <a:t>Waterfall: disadvantages</a:t>
            </a:r>
            <a:endParaRPr lang="en-GB" dirty="0"/>
          </a:p>
        </p:txBody>
      </p:sp>
      <p:sp>
        <p:nvSpPr>
          <p:cNvPr id="4" name="Content Placeholder 3">
            <a:extLst>
              <a:ext uri="{FF2B5EF4-FFF2-40B4-BE49-F238E27FC236}">
                <a16:creationId xmlns:a16="http://schemas.microsoft.com/office/drawing/2014/main" id="{C23457D7-3AF0-1AD6-A459-27869AC6F8B3}"/>
              </a:ext>
            </a:extLst>
          </p:cNvPr>
          <p:cNvSpPr>
            <a:spLocks noGrp="1"/>
          </p:cNvSpPr>
          <p:nvPr>
            <p:ph idx="1"/>
          </p:nvPr>
        </p:nvSpPr>
        <p:spPr/>
        <p:txBody>
          <a:bodyPr/>
          <a:lstStyle/>
          <a:p>
            <a:r>
              <a:rPr lang="en-GB"/>
              <a:t>Non adaptive design constraints</a:t>
            </a:r>
          </a:p>
          <a:p>
            <a:r>
              <a:rPr lang="en-GB"/>
              <a:t>Lack of adaptation</a:t>
            </a:r>
          </a:p>
          <a:p>
            <a:r>
              <a:rPr lang="en-GB"/>
              <a:t>Ignore/moderate user/client feedback</a:t>
            </a:r>
          </a:p>
          <a:p>
            <a:r>
              <a:rPr lang="en-GB"/>
              <a:t>Delayed the period of testing</a:t>
            </a:r>
            <a:endParaRPr lang="en-GB" dirty="0"/>
          </a:p>
        </p:txBody>
      </p:sp>
    </p:spTree>
    <p:extLst>
      <p:ext uri="{BB962C8B-B14F-4D97-AF65-F5344CB8AC3E}">
        <p14:creationId xmlns:p14="http://schemas.microsoft.com/office/powerpoint/2010/main" val="140472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4F6E-765F-D1DF-6003-60DCD6C9BE24}"/>
              </a:ext>
            </a:extLst>
          </p:cNvPr>
          <p:cNvSpPr>
            <a:spLocks noGrp="1"/>
          </p:cNvSpPr>
          <p:nvPr>
            <p:ph type="title"/>
          </p:nvPr>
        </p:nvSpPr>
        <p:spPr/>
        <p:txBody>
          <a:bodyPr/>
          <a:lstStyle/>
          <a:p>
            <a:r>
              <a:rPr lang="en-GB" dirty="0"/>
              <a:t>Burn down chart: ideal scenario</a:t>
            </a:r>
          </a:p>
        </p:txBody>
      </p:sp>
      <p:sp>
        <p:nvSpPr>
          <p:cNvPr id="3" name="Text Placeholder 2">
            <a:extLst>
              <a:ext uri="{FF2B5EF4-FFF2-40B4-BE49-F238E27FC236}">
                <a16:creationId xmlns:a16="http://schemas.microsoft.com/office/drawing/2014/main" id="{A343A790-3362-AFFB-8F40-05B37FB232CB}"/>
              </a:ext>
            </a:extLst>
          </p:cNvPr>
          <p:cNvSpPr>
            <a:spLocks noGrp="1"/>
          </p:cNvSpPr>
          <p:nvPr>
            <p:ph type="body" sz="quarter" idx="13"/>
          </p:nvPr>
        </p:nvSpPr>
        <p:spPr/>
        <p:txBody>
          <a:bodyPr/>
          <a:lstStyle/>
          <a:p>
            <a:endParaRPr lang="en-GB"/>
          </a:p>
        </p:txBody>
      </p:sp>
      <p:pic>
        <p:nvPicPr>
          <p:cNvPr id="8" name="Content Placeholder 7" descr="Chart, line chart&#10;&#10;Description automatically generated">
            <a:extLst>
              <a:ext uri="{FF2B5EF4-FFF2-40B4-BE49-F238E27FC236}">
                <a16:creationId xmlns:a16="http://schemas.microsoft.com/office/drawing/2014/main" id="{0752A1E0-B635-57F5-5A6E-569D2C5BA3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9282" y="1780417"/>
            <a:ext cx="5673436" cy="4419756"/>
          </a:xfrm>
        </p:spPr>
      </p:pic>
    </p:spTree>
    <p:extLst>
      <p:ext uri="{BB962C8B-B14F-4D97-AF65-F5344CB8AC3E}">
        <p14:creationId xmlns:p14="http://schemas.microsoft.com/office/powerpoint/2010/main" val="379155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4F6E-765F-D1DF-6003-60DCD6C9BE24}"/>
              </a:ext>
            </a:extLst>
          </p:cNvPr>
          <p:cNvSpPr>
            <a:spLocks noGrp="1"/>
          </p:cNvSpPr>
          <p:nvPr>
            <p:ph type="title"/>
          </p:nvPr>
        </p:nvSpPr>
        <p:spPr/>
        <p:txBody>
          <a:bodyPr/>
          <a:lstStyle/>
          <a:p>
            <a:r>
              <a:rPr lang="en-GB" dirty="0"/>
              <a:t>Burn down chart: good scenario</a:t>
            </a:r>
          </a:p>
        </p:txBody>
      </p:sp>
      <p:sp>
        <p:nvSpPr>
          <p:cNvPr id="3" name="Text Placeholder 2">
            <a:extLst>
              <a:ext uri="{FF2B5EF4-FFF2-40B4-BE49-F238E27FC236}">
                <a16:creationId xmlns:a16="http://schemas.microsoft.com/office/drawing/2014/main" id="{A343A790-3362-AFFB-8F40-05B37FB232CB}"/>
              </a:ext>
            </a:extLst>
          </p:cNvPr>
          <p:cNvSpPr>
            <a:spLocks noGrp="1"/>
          </p:cNvSpPr>
          <p:nvPr>
            <p:ph type="body" sz="quarter" idx="13"/>
          </p:nvPr>
        </p:nvSpPr>
        <p:spPr/>
        <p:txBody>
          <a:bodyPr/>
          <a:lstStyle/>
          <a:p>
            <a:endParaRPr lang="en-GB"/>
          </a:p>
        </p:txBody>
      </p:sp>
      <p:pic>
        <p:nvPicPr>
          <p:cNvPr id="5" name="Picture 4" descr="Chart, line chart&#10;&#10;Description automatically generated">
            <a:extLst>
              <a:ext uri="{FF2B5EF4-FFF2-40B4-BE49-F238E27FC236}">
                <a16:creationId xmlns:a16="http://schemas.microsoft.com/office/drawing/2014/main" id="{DF14F3A7-9E96-DC3D-B9B7-D0E5F11C2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404" y="1600603"/>
            <a:ext cx="6154377" cy="4627014"/>
          </a:xfrm>
          <a:prstGeom prst="rect">
            <a:avLst/>
          </a:prstGeom>
        </p:spPr>
      </p:pic>
    </p:spTree>
    <p:extLst>
      <p:ext uri="{BB962C8B-B14F-4D97-AF65-F5344CB8AC3E}">
        <p14:creationId xmlns:p14="http://schemas.microsoft.com/office/powerpoint/2010/main" val="6762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4F6E-765F-D1DF-6003-60DCD6C9BE24}"/>
              </a:ext>
            </a:extLst>
          </p:cNvPr>
          <p:cNvSpPr>
            <a:spLocks noGrp="1"/>
          </p:cNvSpPr>
          <p:nvPr>
            <p:ph type="title"/>
          </p:nvPr>
        </p:nvSpPr>
        <p:spPr/>
        <p:txBody>
          <a:bodyPr/>
          <a:lstStyle/>
          <a:p>
            <a:r>
              <a:rPr lang="en-GB" dirty="0"/>
              <a:t>Burn down chart: decent scenario</a:t>
            </a:r>
          </a:p>
        </p:txBody>
      </p:sp>
      <p:sp>
        <p:nvSpPr>
          <p:cNvPr id="3" name="Text Placeholder 2">
            <a:extLst>
              <a:ext uri="{FF2B5EF4-FFF2-40B4-BE49-F238E27FC236}">
                <a16:creationId xmlns:a16="http://schemas.microsoft.com/office/drawing/2014/main" id="{A343A790-3362-AFFB-8F40-05B37FB232CB}"/>
              </a:ext>
            </a:extLst>
          </p:cNvPr>
          <p:cNvSpPr>
            <a:spLocks noGrp="1"/>
          </p:cNvSpPr>
          <p:nvPr>
            <p:ph type="body" sz="quarter" idx="13"/>
          </p:nvPr>
        </p:nvSpPr>
        <p:spPr/>
        <p:txBody>
          <a:bodyPr/>
          <a:lstStyle/>
          <a:p>
            <a:endParaRPr lang="en-GB" dirty="0"/>
          </a:p>
        </p:txBody>
      </p:sp>
      <p:pic>
        <p:nvPicPr>
          <p:cNvPr id="6" name="Picture 5" descr="Chart, line chart&#10;&#10;Description automatically generated">
            <a:extLst>
              <a:ext uri="{FF2B5EF4-FFF2-40B4-BE49-F238E27FC236}">
                <a16:creationId xmlns:a16="http://schemas.microsoft.com/office/drawing/2014/main" id="{AF1D763F-6568-7053-25A6-C082B9BCE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309" y="1689059"/>
            <a:ext cx="5583381" cy="4492377"/>
          </a:xfrm>
          <a:prstGeom prst="rect">
            <a:avLst/>
          </a:prstGeom>
        </p:spPr>
      </p:pic>
    </p:spTree>
    <p:extLst>
      <p:ext uri="{BB962C8B-B14F-4D97-AF65-F5344CB8AC3E}">
        <p14:creationId xmlns:p14="http://schemas.microsoft.com/office/powerpoint/2010/main" val="2177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4F6E-765F-D1DF-6003-60DCD6C9BE24}"/>
              </a:ext>
            </a:extLst>
          </p:cNvPr>
          <p:cNvSpPr>
            <a:spLocks noGrp="1"/>
          </p:cNvSpPr>
          <p:nvPr>
            <p:ph type="title"/>
          </p:nvPr>
        </p:nvSpPr>
        <p:spPr/>
        <p:txBody>
          <a:bodyPr/>
          <a:lstStyle/>
          <a:p>
            <a:r>
              <a:rPr lang="en-GB" dirty="0"/>
              <a:t>Burn down chart: missed deadline scenario</a:t>
            </a:r>
          </a:p>
        </p:txBody>
      </p:sp>
      <p:sp>
        <p:nvSpPr>
          <p:cNvPr id="3" name="Text Placeholder 2">
            <a:extLst>
              <a:ext uri="{FF2B5EF4-FFF2-40B4-BE49-F238E27FC236}">
                <a16:creationId xmlns:a16="http://schemas.microsoft.com/office/drawing/2014/main" id="{A343A790-3362-AFFB-8F40-05B37FB232CB}"/>
              </a:ext>
            </a:extLst>
          </p:cNvPr>
          <p:cNvSpPr>
            <a:spLocks noGrp="1"/>
          </p:cNvSpPr>
          <p:nvPr>
            <p:ph type="body" sz="quarter" idx="13"/>
          </p:nvPr>
        </p:nvSpPr>
        <p:spPr/>
        <p:txBody>
          <a:bodyPr/>
          <a:lstStyle/>
          <a:p>
            <a:endParaRPr lang="en-GB" dirty="0"/>
          </a:p>
        </p:txBody>
      </p:sp>
      <p:pic>
        <p:nvPicPr>
          <p:cNvPr id="5" name="Picture 4" descr="Chart, line chart&#10;&#10;Description automatically generated">
            <a:extLst>
              <a:ext uri="{FF2B5EF4-FFF2-40B4-BE49-F238E27FC236}">
                <a16:creationId xmlns:a16="http://schemas.microsoft.com/office/drawing/2014/main" id="{BE0CF751-2249-EE9B-7B58-E8AB09AB0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382" y="1582315"/>
            <a:ext cx="6500421" cy="4963958"/>
          </a:xfrm>
          <a:prstGeom prst="rect">
            <a:avLst/>
          </a:prstGeom>
        </p:spPr>
      </p:pic>
    </p:spTree>
    <p:extLst>
      <p:ext uri="{BB962C8B-B14F-4D97-AF65-F5344CB8AC3E}">
        <p14:creationId xmlns:p14="http://schemas.microsoft.com/office/powerpoint/2010/main" val="1417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4F6E-765F-D1DF-6003-60DCD6C9BE24}"/>
              </a:ext>
            </a:extLst>
          </p:cNvPr>
          <p:cNvSpPr>
            <a:spLocks noGrp="1"/>
          </p:cNvSpPr>
          <p:nvPr>
            <p:ph type="title"/>
          </p:nvPr>
        </p:nvSpPr>
        <p:spPr/>
        <p:txBody>
          <a:bodyPr/>
          <a:lstStyle/>
          <a:p>
            <a:r>
              <a:rPr lang="en-GB" dirty="0"/>
              <a:t>Burn down chart: 😶‍🌫️ scenario</a:t>
            </a:r>
          </a:p>
        </p:txBody>
      </p:sp>
      <p:sp>
        <p:nvSpPr>
          <p:cNvPr id="3" name="Text Placeholder 2">
            <a:extLst>
              <a:ext uri="{FF2B5EF4-FFF2-40B4-BE49-F238E27FC236}">
                <a16:creationId xmlns:a16="http://schemas.microsoft.com/office/drawing/2014/main" id="{A343A790-3362-AFFB-8F40-05B37FB232CB}"/>
              </a:ext>
            </a:extLst>
          </p:cNvPr>
          <p:cNvSpPr>
            <a:spLocks noGrp="1"/>
          </p:cNvSpPr>
          <p:nvPr>
            <p:ph type="body" sz="quarter" idx="13"/>
          </p:nvPr>
        </p:nvSpPr>
        <p:spPr/>
        <p:txBody>
          <a:bodyPr/>
          <a:lstStyle/>
          <a:p>
            <a:endParaRPr lang="en-GB" dirty="0"/>
          </a:p>
        </p:txBody>
      </p:sp>
      <p:pic>
        <p:nvPicPr>
          <p:cNvPr id="6" name="Picture 5" descr="Chart, line chart&#10;&#10;Description automatically generated">
            <a:extLst>
              <a:ext uri="{FF2B5EF4-FFF2-40B4-BE49-F238E27FC236}">
                <a16:creationId xmlns:a16="http://schemas.microsoft.com/office/drawing/2014/main" id="{CF72D734-C144-B969-9AD4-470428724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120" y="1740781"/>
            <a:ext cx="5624946" cy="3708948"/>
          </a:xfrm>
          <a:prstGeom prst="rect">
            <a:avLst/>
          </a:prstGeom>
        </p:spPr>
      </p:pic>
    </p:spTree>
    <p:extLst>
      <p:ext uri="{BB962C8B-B14F-4D97-AF65-F5344CB8AC3E}">
        <p14:creationId xmlns:p14="http://schemas.microsoft.com/office/powerpoint/2010/main" val="212081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4F6E-765F-D1DF-6003-60DCD6C9BE24}"/>
              </a:ext>
            </a:extLst>
          </p:cNvPr>
          <p:cNvSpPr>
            <a:spLocks noGrp="1"/>
          </p:cNvSpPr>
          <p:nvPr>
            <p:ph type="title"/>
          </p:nvPr>
        </p:nvSpPr>
        <p:spPr/>
        <p:txBody>
          <a:bodyPr/>
          <a:lstStyle/>
          <a:p>
            <a:r>
              <a:rPr lang="en-GB" dirty="0"/>
              <a:t>Burn down chart:🤐</a:t>
            </a:r>
          </a:p>
        </p:txBody>
      </p:sp>
      <p:sp>
        <p:nvSpPr>
          <p:cNvPr id="3" name="Text Placeholder 2">
            <a:extLst>
              <a:ext uri="{FF2B5EF4-FFF2-40B4-BE49-F238E27FC236}">
                <a16:creationId xmlns:a16="http://schemas.microsoft.com/office/drawing/2014/main" id="{A343A790-3362-AFFB-8F40-05B37FB232CB}"/>
              </a:ext>
            </a:extLst>
          </p:cNvPr>
          <p:cNvSpPr>
            <a:spLocks noGrp="1"/>
          </p:cNvSpPr>
          <p:nvPr>
            <p:ph type="body" sz="quarter" idx="13"/>
          </p:nvPr>
        </p:nvSpPr>
        <p:spPr/>
        <p:txBody>
          <a:bodyPr/>
          <a:lstStyle/>
          <a:p>
            <a:endParaRPr lang="en-GB" dirty="0"/>
          </a:p>
        </p:txBody>
      </p:sp>
      <p:pic>
        <p:nvPicPr>
          <p:cNvPr id="5" name="Picture 4" descr="Chart, line chart&#10;&#10;Description automatically generated">
            <a:extLst>
              <a:ext uri="{FF2B5EF4-FFF2-40B4-BE49-F238E27FC236}">
                <a16:creationId xmlns:a16="http://schemas.microsoft.com/office/drawing/2014/main" id="{6177C58E-0A9F-78DC-2E1D-C9FE74432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745" y="1797576"/>
            <a:ext cx="5666510" cy="4280906"/>
          </a:xfrm>
          <a:prstGeom prst="rect">
            <a:avLst/>
          </a:prstGeom>
        </p:spPr>
      </p:pic>
    </p:spTree>
    <p:extLst>
      <p:ext uri="{BB962C8B-B14F-4D97-AF65-F5344CB8AC3E}">
        <p14:creationId xmlns:p14="http://schemas.microsoft.com/office/powerpoint/2010/main" val="134008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86D07-B668-FB53-F18D-2E83B9BE1DDF}"/>
              </a:ext>
            </a:extLst>
          </p:cNvPr>
          <p:cNvSpPr>
            <a:spLocks noGrp="1"/>
          </p:cNvSpPr>
          <p:nvPr>
            <p:ph type="title"/>
          </p:nvPr>
        </p:nvSpPr>
        <p:spPr/>
        <p:txBody>
          <a:bodyPr/>
          <a:lstStyle/>
          <a:p>
            <a:r>
              <a:rPr lang="en-GB" dirty="0"/>
              <a:t>Minimum Viable Product (MVP)</a:t>
            </a:r>
          </a:p>
        </p:txBody>
      </p:sp>
      <p:sp>
        <p:nvSpPr>
          <p:cNvPr id="3" name="Text Placeholder 2">
            <a:extLst>
              <a:ext uri="{FF2B5EF4-FFF2-40B4-BE49-F238E27FC236}">
                <a16:creationId xmlns:a16="http://schemas.microsoft.com/office/drawing/2014/main" id="{5981F3CF-D0B4-9770-1DB2-C4B1B0C090D7}"/>
              </a:ext>
            </a:extLst>
          </p:cNvPr>
          <p:cNvSpPr>
            <a:spLocks noGrp="1"/>
          </p:cNvSpPr>
          <p:nvPr>
            <p:ph type="body" sz="quarter" idx="13"/>
          </p:nvPr>
        </p:nvSpPr>
        <p:spPr/>
        <p:txBody>
          <a:bodyPr/>
          <a:lstStyle/>
          <a:p>
            <a:endParaRPr lang="en-GB"/>
          </a:p>
        </p:txBody>
      </p:sp>
      <p:pic>
        <p:nvPicPr>
          <p:cNvPr id="6" name="Content Placeholder 5" descr="Diagram&#10;&#10;Description automatically generated">
            <a:extLst>
              <a:ext uri="{FF2B5EF4-FFF2-40B4-BE49-F238E27FC236}">
                <a16:creationId xmlns:a16="http://schemas.microsoft.com/office/drawing/2014/main" id="{EB8DFEED-9A43-B568-4E0B-0CC81F7D24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462" y="1733781"/>
            <a:ext cx="7081075" cy="4043564"/>
          </a:xfrm>
        </p:spPr>
      </p:pic>
    </p:spTree>
    <p:extLst>
      <p:ext uri="{BB962C8B-B14F-4D97-AF65-F5344CB8AC3E}">
        <p14:creationId xmlns:p14="http://schemas.microsoft.com/office/powerpoint/2010/main" val="159693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A5DE-9A85-E6C5-DBCD-07CBA2BD35B4}"/>
              </a:ext>
            </a:extLst>
          </p:cNvPr>
          <p:cNvSpPr>
            <a:spLocks noGrp="1"/>
          </p:cNvSpPr>
          <p:nvPr>
            <p:ph type="title"/>
          </p:nvPr>
        </p:nvSpPr>
        <p:spPr/>
        <p:txBody>
          <a:bodyPr/>
          <a:lstStyle/>
          <a:p>
            <a:r>
              <a:rPr lang="en-GB" dirty="0"/>
              <a:t>Minimum Viable Product (MVP)</a:t>
            </a:r>
          </a:p>
        </p:txBody>
      </p:sp>
      <p:sp>
        <p:nvSpPr>
          <p:cNvPr id="3" name="Text Placeholder 2">
            <a:extLst>
              <a:ext uri="{FF2B5EF4-FFF2-40B4-BE49-F238E27FC236}">
                <a16:creationId xmlns:a16="http://schemas.microsoft.com/office/drawing/2014/main" id="{1B6105C5-0E9C-C6D9-D280-8425D2FB0B40}"/>
              </a:ext>
            </a:extLst>
          </p:cNvPr>
          <p:cNvSpPr>
            <a:spLocks noGrp="1"/>
          </p:cNvSpPr>
          <p:nvPr>
            <p:ph type="body" sz="quarter" idx="13"/>
          </p:nvPr>
        </p:nvSpPr>
        <p:spPr/>
        <p:txBody>
          <a:bodyPr/>
          <a:lstStyle/>
          <a:p>
            <a:endParaRPr lang="en-GB"/>
          </a:p>
        </p:txBody>
      </p:sp>
      <p:pic>
        <p:nvPicPr>
          <p:cNvPr id="6" name="Picture 5">
            <a:extLst>
              <a:ext uri="{FF2B5EF4-FFF2-40B4-BE49-F238E27FC236}">
                <a16:creationId xmlns:a16="http://schemas.microsoft.com/office/drawing/2014/main" id="{E2EB4A40-733D-CCC2-B10A-5C9AF238E6BD}"/>
              </a:ext>
            </a:extLst>
          </p:cNvPr>
          <p:cNvPicPr>
            <a:picLocks noChangeAspect="1"/>
          </p:cNvPicPr>
          <p:nvPr/>
        </p:nvPicPr>
        <p:blipFill>
          <a:blip r:embed="rId2"/>
          <a:stretch>
            <a:fillRect/>
          </a:stretch>
        </p:blipFill>
        <p:spPr>
          <a:xfrm>
            <a:off x="1504950" y="2144423"/>
            <a:ext cx="8267700" cy="962025"/>
          </a:xfrm>
          <a:prstGeom prst="rect">
            <a:avLst/>
          </a:prstGeom>
        </p:spPr>
      </p:pic>
      <p:pic>
        <p:nvPicPr>
          <p:cNvPr id="7" name="Graphic 6" descr="Close with solid fill">
            <a:extLst>
              <a:ext uri="{FF2B5EF4-FFF2-40B4-BE49-F238E27FC236}">
                <a16:creationId xmlns:a16="http://schemas.microsoft.com/office/drawing/2014/main" id="{07F3AF0A-E8CD-4B81-4010-954BA19742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8625" y="2144423"/>
            <a:ext cx="914400" cy="914400"/>
          </a:xfrm>
          <a:prstGeom prst="rect">
            <a:avLst/>
          </a:prstGeom>
        </p:spPr>
      </p:pic>
      <p:pic>
        <p:nvPicPr>
          <p:cNvPr id="9" name="Picture 8">
            <a:extLst>
              <a:ext uri="{FF2B5EF4-FFF2-40B4-BE49-F238E27FC236}">
                <a16:creationId xmlns:a16="http://schemas.microsoft.com/office/drawing/2014/main" id="{6005B747-CEF9-6199-543A-F46CF3A54D3D}"/>
              </a:ext>
            </a:extLst>
          </p:cNvPr>
          <p:cNvPicPr>
            <a:picLocks noChangeAspect="1"/>
          </p:cNvPicPr>
          <p:nvPr/>
        </p:nvPicPr>
        <p:blipFill>
          <a:blip r:embed="rId5"/>
          <a:stretch>
            <a:fillRect/>
          </a:stretch>
        </p:blipFill>
        <p:spPr>
          <a:xfrm>
            <a:off x="1495425" y="3288720"/>
            <a:ext cx="8277225" cy="1181100"/>
          </a:xfrm>
          <a:prstGeom prst="rect">
            <a:avLst/>
          </a:prstGeom>
        </p:spPr>
      </p:pic>
      <p:pic>
        <p:nvPicPr>
          <p:cNvPr id="12" name="Graphic 11" descr="Close with solid fill">
            <a:extLst>
              <a:ext uri="{FF2B5EF4-FFF2-40B4-BE49-F238E27FC236}">
                <a16:creationId xmlns:a16="http://schemas.microsoft.com/office/drawing/2014/main" id="{43331C25-50C0-4528-3940-6A36CBBD5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8625" y="3341978"/>
            <a:ext cx="914400" cy="914400"/>
          </a:xfrm>
          <a:prstGeom prst="rect">
            <a:avLst/>
          </a:prstGeom>
        </p:spPr>
      </p:pic>
      <p:pic>
        <p:nvPicPr>
          <p:cNvPr id="14" name="Picture 13">
            <a:extLst>
              <a:ext uri="{FF2B5EF4-FFF2-40B4-BE49-F238E27FC236}">
                <a16:creationId xmlns:a16="http://schemas.microsoft.com/office/drawing/2014/main" id="{491CEF40-698F-5915-CD6D-A67EFE619C83}"/>
              </a:ext>
            </a:extLst>
          </p:cNvPr>
          <p:cNvPicPr>
            <a:picLocks noChangeAspect="1"/>
          </p:cNvPicPr>
          <p:nvPr/>
        </p:nvPicPr>
        <p:blipFill>
          <a:blip r:embed="rId6"/>
          <a:stretch>
            <a:fillRect/>
          </a:stretch>
        </p:blipFill>
        <p:spPr>
          <a:xfrm>
            <a:off x="1495425" y="4594506"/>
            <a:ext cx="8239125" cy="1038225"/>
          </a:xfrm>
          <a:prstGeom prst="rect">
            <a:avLst/>
          </a:prstGeom>
        </p:spPr>
      </p:pic>
      <p:pic>
        <p:nvPicPr>
          <p:cNvPr id="15" name="Graphic 14" descr="Checkmark with solid fill">
            <a:extLst>
              <a:ext uri="{FF2B5EF4-FFF2-40B4-BE49-F238E27FC236}">
                <a16:creationId xmlns:a16="http://schemas.microsoft.com/office/drawing/2014/main" id="{1BB6C29B-7AC9-3C8F-867C-916DB25C94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78625" y="4656418"/>
            <a:ext cx="914400" cy="914400"/>
          </a:xfrm>
          <a:prstGeom prst="rect">
            <a:avLst/>
          </a:prstGeom>
        </p:spPr>
      </p:pic>
    </p:spTree>
    <p:extLst>
      <p:ext uri="{BB962C8B-B14F-4D97-AF65-F5344CB8AC3E}">
        <p14:creationId xmlns:p14="http://schemas.microsoft.com/office/powerpoint/2010/main" val="25534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80">
                                          <p:stCondLst>
                                            <p:cond delay="0"/>
                                          </p:stCondLst>
                                        </p:cTn>
                                        <p:tgtEl>
                                          <p:spTgt spid="15"/>
                                        </p:tgtEl>
                                      </p:cBhvr>
                                    </p:animEffect>
                                    <p:anim calcmode="lin" valueType="num">
                                      <p:cBhvr>
                                        <p:cTn id="4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47" dur="26">
                                          <p:stCondLst>
                                            <p:cond delay="650"/>
                                          </p:stCondLst>
                                        </p:cTn>
                                        <p:tgtEl>
                                          <p:spTgt spid="15"/>
                                        </p:tgtEl>
                                      </p:cBhvr>
                                      <p:to x="100000" y="60000"/>
                                    </p:animScale>
                                    <p:animScale>
                                      <p:cBhvr>
                                        <p:cTn id="48" dur="166" decel="50000">
                                          <p:stCondLst>
                                            <p:cond delay="676"/>
                                          </p:stCondLst>
                                        </p:cTn>
                                        <p:tgtEl>
                                          <p:spTgt spid="15"/>
                                        </p:tgtEl>
                                      </p:cBhvr>
                                      <p:to x="100000" y="100000"/>
                                    </p:animScale>
                                    <p:animScale>
                                      <p:cBhvr>
                                        <p:cTn id="49" dur="26">
                                          <p:stCondLst>
                                            <p:cond delay="1312"/>
                                          </p:stCondLst>
                                        </p:cTn>
                                        <p:tgtEl>
                                          <p:spTgt spid="15"/>
                                        </p:tgtEl>
                                      </p:cBhvr>
                                      <p:to x="100000" y="80000"/>
                                    </p:animScale>
                                    <p:animScale>
                                      <p:cBhvr>
                                        <p:cTn id="50" dur="166" decel="50000">
                                          <p:stCondLst>
                                            <p:cond delay="1338"/>
                                          </p:stCondLst>
                                        </p:cTn>
                                        <p:tgtEl>
                                          <p:spTgt spid="15"/>
                                        </p:tgtEl>
                                      </p:cBhvr>
                                      <p:to x="100000" y="100000"/>
                                    </p:animScale>
                                    <p:animScale>
                                      <p:cBhvr>
                                        <p:cTn id="51" dur="26">
                                          <p:stCondLst>
                                            <p:cond delay="1642"/>
                                          </p:stCondLst>
                                        </p:cTn>
                                        <p:tgtEl>
                                          <p:spTgt spid="15"/>
                                        </p:tgtEl>
                                      </p:cBhvr>
                                      <p:to x="100000" y="90000"/>
                                    </p:animScale>
                                    <p:animScale>
                                      <p:cBhvr>
                                        <p:cTn id="52" dur="166" decel="50000">
                                          <p:stCondLst>
                                            <p:cond delay="1668"/>
                                          </p:stCondLst>
                                        </p:cTn>
                                        <p:tgtEl>
                                          <p:spTgt spid="15"/>
                                        </p:tgtEl>
                                      </p:cBhvr>
                                      <p:to x="100000" y="100000"/>
                                    </p:animScale>
                                    <p:animScale>
                                      <p:cBhvr>
                                        <p:cTn id="53" dur="26">
                                          <p:stCondLst>
                                            <p:cond delay="1808"/>
                                          </p:stCondLst>
                                        </p:cTn>
                                        <p:tgtEl>
                                          <p:spTgt spid="15"/>
                                        </p:tgtEl>
                                      </p:cBhvr>
                                      <p:to x="100000" y="95000"/>
                                    </p:animScale>
                                    <p:animScale>
                                      <p:cBhvr>
                                        <p:cTn id="54"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06FE-608E-D690-C475-B5A8FC7B9CB7}"/>
              </a:ext>
            </a:extLst>
          </p:cNvPr>
          <p:cNvSpPr>
            <a:spLocks noGrp="1"/>
          </p:cNvSpPr>
          <p:nvPr>
            <p:ph type="title"/>
          </p:nvPr>
        </p:nvSpPr>
        <p:spPr/>
        <p:txBody>
          <a:bodyPr/>
          <a:lstStyle/>
          <a:p>
            <a:r>
              <a:rPr lang="en-GB" dirty="0"/>
              <a:t>Why MVP</a:t>
            </a:r>
          </a:p>
        </p:txBody>
      </p:sp>
      <p:sp>
        <p:nvSpPr>
          <p:cNvPr id="3" name="Text Placeholder 2">
            <a:extLst>
              <a:ext uri="{FF2B5EF4-FFF2-40B4-BE49-F238E27FC236}">
                <a16:creationId xmlns:a16="http://schemas.microsoft.com/office/drawing/2014/main" id="{51C9E595-8EB5-A710-98A9-3D825C196C4B}"/>
              </a:ext>
            </a:extLst>
          </p:cNvPr>
          <p:cNvSpPr>
            <a:spLocks noGrp="1"/>
          </p:cNvSpPr>
          <p:nvPr>
            <p:ph type="body" sz="quarter" idx="13"/>
          </p:nvPr>
        </p:nvSpPr>
        <p:spPr/>
        <p:txBody>
          <a:bodyPr/>
          <a:lstStyle/>
          <a:p>
            <a:endParaRPr lang="en-GB"/>
          </a:p>
        </p:txBody>
      </p:sp>
      <p:pic>
        <p:nvPicPr>
          <p:cNvPr id="6" name="Content Placeholder 5" descr="Diagram, venn diagram&#10;&#10;Description automatically generated">
            <a:extLst>
              <a:ext uri="{FF2B5EF4-FFF2-40B4-BE49-F238E27FC236}">
                <a16:creationId xmlns:a16="http://schemas.microsoft.com/office/drawing/2014/main" id="{17CC240F-5127-6360-0558-4A06BB3192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4891" y="1699036"/>
            <a:ext cx="5018619" cy="3226255"/>
          </a:xfrm>
        </p:spPr>
      </p:pic>
      <p:sp>
        <p:nvSpPr>
          <p:cNvPr id="7" name="TextBox 6">
            <a:extLst>
              <a:ext uri="{FF2B5EF4-FFF2-40B4-BE49-F238E27FC236}">
                <a16:creationId xmlns:a16="http://schemas.microsoft.com/office/drawing/2014/main" id="{5736E30D-9D64-50B4-E0EF-3D251BDBDF66}"/>
              </a:ext>
            </a:extLst>
          </p:cNvPr>
          <p:cNvSpPr txBox="1"/>
          <p:nvPr/>
        </p:nvSpPr>
        <p:spPr>
          <a:xfrm>
            <a:off x="540070" y="1946564"/>
            <a:ext cx="4960185" cy="3970318"/>
          </a:xfrm>
          <a:prstGeom prst="rect">
            <a:avLst/>
          </a:prstGeom>
          <a:noFill/>
        </p:spPr>
        <p:txBody>
          <a:bodyPr wrap="square" rtlCol="0">
            <a:spAutoFit/>
          </a:bodyPr>
          <a:lstStyle/>
          <a:p>
            <a:pPr marL="285750" indent="-285750">
              <a:buFont typeface="Arial" panose="020B0604020202020204" pitchFamily="34" charset="0"/>
              <a:buChar char="•"/>
            </a:pPr>
            <a:r>
              <a:rPr lang="en-GB" sz="2800" dirty="0"/>
              <a:t>Release a product to the market as quickly as possible</a:t>
            </a:r>
          </a:p>
          <a:p>
            <a:pPr marL="285750" indent="-285750">
              <a:buFont typeface="Arial" panose="020B0604020202020204" pitchFamily="34" charset="0"/>
              <a:buChar char="•"/>
            </a:pPr>
            <a:r>
              <a:rPr lang="en-GB" sz="2800" dirty="0"/>
              <a:t>Test an idea with real users before committing a large budget to the product’s full development</a:t>
            </a:r>
          </a:p>
          <a:p>
            <a:pPr marL="285750" indent="-285750">
              <a:buFont typeface="Arial" panose="020B0604020202020204" pitchFamily="34" charset="0"/>
              <a:buChar char="•"/>
            </a:pPr>
            <a:r>
              <a:rPr lang="en-GB" sz="2800" dirty="0"/>
              <a:t>Learn what resonates with the company’s target market and what doesn't</a:t>
            </a:r>
          </a:p>
        </p:txBody>
      </p:sp>
    </p:spTree>
    <p:extLst>
      <p:ext uri="{BB962C8B-B14F-4D97-AF65-F5344CB8AC3E}">
        <p14:creationId xmlns:p14="http://schemas.microsoft.com/office/powerpoint/2010/main" val="398655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7F1C-C7B0-6B2B-1C7F-3CDFBFF6394D}"/>
              </a:ext>
            </a:extLst>
          </p:cNvPr>
          <p:cNvSpPr>
            <a:spLocks noGrp="1"/>
          </p:cNvSpPr>
          <p:nvPr>
            <p:ph type="title"/>
          </p:nvPr>
        </p:nvSpPr>
        <p:spPr/>
        <p:txBody>
          <a:bodyPr/>
          <a:lstStyle/>
          <a:p>
            <a:r>
              <a:rPr lang="en-GB" dirty="0"/>
              <a:t>Example of MVP</a:t>
            </a:r>
          </a:p>
        </p:txBody>
      </p:sp>
      <p:sp>
        <p:nvSpPr>
          <p:cNvPr id="3" name="Text Placeholder 2">
            <a:extLst>
              <a:ext uri="{FF2B5EF4-FFF2-40B4-BE49-F238E27FC236}">
                <a16:creationId xmlns:a16="http://schemas.microsoft.com/office/drawing/2014/main" id="{D3B8CB0A-EEEA-97DD-0727-1B2A201F2DE5}"/>
              </a:ext>
            </a:extLst>
          </p:cNvPr>
          <p:cNvSpPr>
            <a:spLocks noGrp="1"/>
          </p:cNvSpPr>
          <p:nvPr>
            <p:ph type="body" sz="quarter" idx="13"/>
          </p:nvPr>
        </p:nvSpPr>
        <p:spPr/>
        <p:txBody>
          <a:bodyPr/>
          <a:lstStyle/>
          <a:p>
            <a:endParaRPr lang="en-GB"/>
          </a:p>
        </p:txBody>
      </p:sp>
      <p:pic>
        <p:nvPicPr>
          <p:cNvPr id="6" name="Content Placeholder 5" descr="Logo&#10;&#10;Description automatically generated">
            <a:extLst>
              <a:ext uri="{FF2B5EF4-FFF2-40B4-BE49-F238E27FC236}">
                <a16:creationId xmlns:a16="http://schemas.microsoft.com/office/drawing/2014/main" id="{794270AD-9CFA-519C-D40E-01BFBC2EEA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617" y="1899764"/>
            <a:ext cx="4102097" cy="1279854"/>
          </a:xfrm>
        </p:spPr>
      </p:pic>
      <p:pic>
        <p:nvPicPr>
          <p:cNvPr id="8" name="Picture 7" descr="Logo&#10;&#10;Description automatically generated">
            <a:extLst>
              <a:ext uri="{FF2B5EF4-FFF2-40B4-BE49-F238E27FC236}">
                <a16:creationId xmlns:a16="http://schemas.microsoft.com/office/drawing/2014/main" id="{617BCFD0-CCD5-7E2E-095C-0C643F072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288" y="2157845"/>
            <a:ext cx="2542309" cy="2542309"/>
          </a:xfrm>
          <a:prstGeom prst="rect">
            <a:avLst/>
          </a:prstGeom>
        </p:spPr>
      </p:pic>
      <p:pic>
        <p:nvPicPr>
          <p:cNvPr id="11" name="Picture 10" descr="Logo, company name&#10;&#10;Description automatically generated">
            <a:extLst>
              <a:ext uri="{FF2B5EF4-FFF2-40B4-BE49-F238E27FC236}">
                <a16:creationId xmlns:a16="http://schemas.microsoft.com/office/drawing/2014/main" id="{D1AF009C-A006-01B6-063C-45B52D78A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9853" y="3131464"/>
            <a:ext cx="3564694" cy="2754536"/>
          </a:xfrm>
          <a:prstGeom prst="rect">
            <a:avLst/>
          </a:prstGeom>
        </p:spPr>
      </p:pic>
    </p:spTree>
    <p:extLst>
      <p:ext uri="{BB962C8B-B14F-4D97-AF65-F5344CB8AC3E}">
        <p14:creationId xmlns:p14="http://schemas.microsoft.com/office/powerpoint/2010/main" val="230537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7704E-3629-1D9A-A27A-77694F27D2A6}"/>
              </a:ext>
            </a:extLst>
          </p:cNvPr>
          <p:cNvSpPr>
            <a:spLocks noGrp="1"/>
          </p:cNvSpPr>
          <p:nvPr>
            <p:ph type="title"/>
          </p:nvPr>
        </p:nvSpPr>
        <p:spPr/>
        <p:txBody>
          <a:bodyPr/>
          <a:lstStyle/>
          <a:p>
            <a:r>
              <a:rPr lang="en-GB" dirty="0"/>
              <a:t>Waterfall: project manager</a:t>
            </a:r>
          </a:p>
        </p:txBody>
      </p:sp>
      <p:sp>
        <p:nvSpPr>
          <p:cNvPr id="4" name="Content Placeholder 3">
            <a:extLst>
              <a:ext uri="{FF2B5EF4-FFF2-40B4-BE49-F238E27FC236}">
                <a16:creationId xmlns:a16="http://schemas.microsoft.com/office/drawing/2014/main" id="{09285642-25B5-9EEC-C17B-0FCEBDC7E8E4}"/>
              </a:ext>
            </a:extLst>
          </p:cNvPr>
          <p:cNvSpPr>
            <a:spLocks noGrp="1"/>
          </p:cNvSpPr>
          <p:nvPr>
            <p:ph idx="1"/>
          </p:nvPr>
        </p:nvSpPr>
        <p:spPr/>
        <p:txBody>
          <a:bodyPr/>
          <a:lstStyle/>
          <a:p>
            <a:r>
              <a:rPr lang="en-GB" dirty="0"/>
              <a:t>Time bounded</a:t>
            </a:r>
          </a:p>
          <a:p>
            <a:r>
              <a:rPr lang="en-GB" dirty="0"/>
              <a:t>Required definitive effort</a:t>
            </a:r>
          </a:p>
          <a:p>
            <a:r>
              <a:rPr lang="en-GB" dirty="0"/>
              <a:t>Needs to be well planed</a:t>
            </a:r>
          </a:p>
          <a:p>
            <a:r>
              <a:rPr lang="en-GB" dirty="0"/>
              <a:t>Must be completed within the assigned budget</a:t>
            </a:r>
          </a:p>
        </p:txBody>
      </p:sp>
    </p:spTree>
    <p:extLst>
      <p:ext uri="{BB962C8B-B14F-4D97-AF65-F5344CB8AC3E}">
        <p14:creationId xmlns:p14="http://schemas.microsoft.com/office/powerpoint/2010/main" val="422999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BA14-F62C-8298-E34E-2277BF72445B}"/>
              </a:ext>
            </a:extLst>
          </p:cNvPr>
          <p:cNvSpPr>
            <a:spLocks noGrp="1"/>
          </p:cNvSpPr>
          <p:nvPr>
            <p:ph type="title"/>
          </p:nvPr>
        </p:nvSpPr>
        <p:spPr/>
        <p:txBody>
          <a:bodyPr/>
          <a:lstStyle/>
          <a:p>
            <a:r>
              <a:rPr lang="en-GB" dirty="0"/>
              <a:t>Velocity</a:t>
            </a:r>
          </a:p>
        </p:txBody>
      </p:sp>
      <p:sp>
        <p:nvSpPr>
          <p:cNvPr id="4" name="Content Placeholder 3">
            <a:extLst>
              <a:ext uri="{FF2B5EF4-FFF2-40B4-BE49-F238E27FC236}">
                <a16:creationId xmlns:a16="http://schemas.microsoft.com/office/drawing/2014/main" id="{EDA908A3-838A-F1DE-018F-1468D653FF9A}"/>
              </a:ext>
            </a:extLst>
          </p:cNvPr>
          <p:cNvSpPr>
            <a:spLocks noGrp="1"/>
          </p:cNvSpPr>
          <p:nvPr>
            <p:ph idx="1"/>
          </p:nvPr>
        </p:nvSpPr>
        <p:spPr>
          <a:xfrm>
            <a:off x="540070" y="1512000"/>
            <a:ext cx="11111046" cy="2547382"/>
          </a:xfrm>
        </p:spPr>
        <p:txBody>
          <a:bodyPr>
            <a:normAutofit/>
          </a:bodyPr>
          <a:lstStyle/>
          <a:p>
            <a:pPr marL="0" indent="0" algn="ctr">
              <a:buNone/>
            </a:pPr>
            <a:r>
              <a:rPr lang="en-GB" sz="4000" dirty="0"/>
              <a:t>At the end of each iteration, the team adds up effort estimates associated with user stories that were completed during that iteration.</a:t>
            </a:r>
          </a:p>
          <a:p>
            <a:pPr marL="0" indent="0" algn="ctr">
              <a:buNone/>
            </a:pPr>
            <a:r>
              <a:rPr lang="en-GB" sz="4000" dirty="0"/>
              <a:t>This total is called velocity.</a:t>
            </a:r>
          </a:p>
        </p:txBody>
      </p:sp>
      <p:pic>
        <p:nvPicPr>
          <p:cNvPr id="6" name="Picture 5" descr="Text&#10;&#10;Description automatically generated">
            <a:extLst>
              <a:ext uri="{FF2B5EF4-FFF2-40B4-BE49-F238E27FC236}">
                <a16:creationId xmlns:a16="http://schemas.microsoft.com/office/drawing/2014/main" id="{2C9D7FD1-2ABF-A07C-A170-F31D13197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403" y="4239484"/>
            <a:ext cx="7870379" cy="1768625"/>
          </a:xfrm>
          <a:prstGeom prst="rect">
            <a:avLst/>
          </a:prstGeom>
        </p:spPr>
      </p:pic>
    </p:spTree>
    <p:extLst>
      <p:ext uri="{BB962C8B-B14F-4D97-AF65-F5344CB8AC3E}">
        <p14:creationId xmlns:p14="http://schemas.microsoft.com/office/powerpoint/2010/main" val="223603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297C-8A48-0B8A-9427-44A5CC19F5DC}"/>
              </a:ext>
            </a:extLst>
          </p:cNvPr>
          <p:cNvSpPr>
            <a:spLocks noGrp="1"/>
          </p:cNvSpPr>
          <p:nvPr>
            <p:ph type="title"/>
          </p:nvPr>
        </p:nvSpPr>
        <p:spPr/>
        <p:txBody>
          <a:bodyPr/>
          <a:lstStyle/>
          <a:p>
            <a:r>
              <a:rPr lang="en-GB" dirty="0"/>
              <a:t>Velocity: example</a:t>
            </a:r>
          </a:p>
        </p:txBody>
      </p:sp>
      <p:sp>
        <p:nvSpPr>
          <p:cNvPr id="3" name="Text Placeholder 2">
            <a:extLst>
              <a:ext uri="{FF2B5EF4-FFF2-40B4-BE49-F238E27FC236}">
                <a16:creationId xmlns:a16="http://schemas.microsoft.com/office/drawing/2014/main" id="{11AD5D19-37B6-2371-0E4C-091721FB2F9E}"/>
              </a:ext>
            </a:extLst>
          </p:cNvPr>
          <p:cNvSpPr>
            <a:spLocks noGrp="1"/>
          </p:cNvSpPr>
          <p:nvPr>
            <p:ph type="body" sz="quarter" idx="13"/>
          </p:nvPr>
        </p:nvSpPr>
        <p:spPr/>
        <p:txBody>
          <a:bodyPr/>
          <a:lstStyle/>
          <a:p>
            <a:endParaRPr lang="en-GB"/>
          </a:p>
        </p:txBody>
      </p:sp>
      <p:graphicFrame>
        <p:nvGraphicFramePr>
          <p:cNvPr id="5" name="Table 4">
            <a:extLst>
              <a:ext uri="{FF2B5EF4-FFF2-40B4-BE49-F238E27FC236}">
                <a16:creationId xmlns:a16="http://schemas.microsoft.com/office/drawing/2014/main" id="{91C966C9-9B7C-C38D-94CE-8EF82C9F8C05}"/>
              </a:ext>
            </a:extLst>
          </p:cNvPr>
          <p:cNvGraphicFramePr>
            <a:graphicFrameLocks noGrp="1"/>
          </p:cNvGraphicFramePr>
          <p:nvPr>
            <p:extLst>
              <p:ext uri="{D42A27DB-BD31-4B8C-83A1-F6EECF244321}">
                <p14:modId xmlns:p14="http://schemas.microsoft.com/office/powerpoint/2010/main" val="2666140713"/>
              </p:ext>
            </p:extLst>
          </p:nvPr>
        </p:nvGraphicFramePr>
        <p:xfrm>
          <a:off x="623454" y="2486993"/>
          <a:ext cx="5708073" cy="1463040"/>
        </p:xfrm>
        <a:graphic>
          <a:graphicData uri="http://schemas.openxmlformats.org/drawingml/2006/table">
            <a:tbl>
              <a:tblPr>
                <a:tableStyleId>{FABFCF23-3B69-468F-B69F-88F6DE6A72F2}</a:tableStyleId>
              </a:tblPr>
              <a:tblGrid>
                <a:gridCol w="1902691">
                  <a:extLst>
                    <a:ext uri="{9D8B030D-6E8A-4147-A177-3AD203B41FA5}">
                      <a16:colId xmlns:a16="http://schemas.microsoft.com/office/drawing/2014/main" val="2704288588"/>
                    </a:ext>
                  </a:extLst>
                </a:gridCol>
                <a:gridCol w="1902691">
                  <a:extLst>
                    <a:ext uri="{9D8B030D-6E8A-4147-A177-3AD203B41FA5}">
                      <a16:colId xmlns:a16="http://schemas.microsoft.com/office/drawing/2014/main" val="4244565039"/>
                    </a:ext>
                  </a:extLst>
                </a:gridCol>
                <a:gridCol w="1902691">
                  <a:extLst>
                    <a:ext uri="{9D8B030D-6E8A-4147-A177-3AD203B41FA5}">
                      <a16:colId xmlns:a16="http://schemas.microsoft.com/office/drawing/2014/main" val="857404224"/>
                    </a:ext>
                  </a:extLst>
                </a:gridCol>
              </a:tblGrid>
              <a:tr h="0">
                <a:tc>
                  <a:txBody>
                    <a:bodyPr/>
                    <a:lstStyle/>
                    <a:p>
                      <a:r>
                        <a:rPr lang="en-GB" dirty="0"/>
                        <a:t>User Stories</a:t>
                      </a:r>
                    </a:p>
                  </a:txBody>
                  <a:tcPr anchor="ctr"/>
                </a:tc>
                <a:tc>
                  <a:txBody>
                    <a:bodyPr/>
                    <a:lstStyle/>
                    <a:p>
                      <a:r>
                        <a:rPr lang="en-GB"/>
                        <a:t>Story points</a:t>
                      </a:r>
                    </a:p>
                  </a:txBody>
                  <a:tcPr anchor="ctr"/>
                </a:tc>
                <a:tc>
                  <a:txBody>
                    <a:bodyPr/>
                    <a:lstStyle/>
                    <a:p>
                      <a:r>
                        <a:rPr lang="en-GB"/>
                        <a:t>Status</a:t>
                      </a:r>
                    </a:p>
                  </a:txBody>
                  <a:tcPr anchor="ctr"/>
                </a:tc>
                <a:extLst>
                  <a:ext uri="{0D108BD9-81ED-4DB2-BD59-A6C34878D82A}">
                    <a16:rowId xmlns:a16="http://schemas.microsoft.com/office/drawing/2014/main" val="722194575"/>
                  </a:ext>
                </a:extLst>
              </a:tr>
              <a:tr h="0">
                <a:tc>
                  <a:txBody>
                    <a:bodyPr/>
                    <a:lstStyle/>
                    <a:p>
                      <a:r>
                        <a:rPr lang="en-GB"/>
                        <a:t>A</a:t>
                      </a:r>
                    </a:p>
                  </a:txBody>
                  <a:tcPr anchor="ctr"/>
                </a:tc>
                <a:tc>
                  <a:txBody>
                    <a:bodyPr/>
                    <a:lstStyle/>
                    <a:p>
                      <a:r>
                        <a:rPr lang="en-GB"/>
                        <a:t>3</a:t>
                      </a:r>
                    </a:p>
                  </a:txBody>
                  <a:tcPr anchor="ctr"/>
                </a:tc>
                <a:tc>
                  <a:txBody>
                    <a:bodyPr/>
                    <a:lstStyle/>
                    <a:p>
                      <a:r>
                        <a:rPr lang="en-GB"/>
                        <a:t>Complete</a:t>
                      </a:r>
                    </a:p>
                  </a:txBody>
                  <a:tcPr anchor="ctr"/>
                </a:tc>
                <a:extLst>
                  <a:ext uri="{0D108BD9-81ED-4DB2-BD59-A6C34878D82A}">
                    <a16:rowId xmlns:a16="http://schemas.microsoft.com/office/drawing/2014/main" val="1883231644"/>
                  </a:ext>
                </a:extLst>
              </a:tr>
              <a:tr h="0">
                <a:tc>
                  <a:txBody>
                    <a:bodyPr/>
                    <a:lstStyle/>
                    <a:p>
                      <a:r>
                        <a:rPr lang="en-GB"/>
                        <a:t>B</a:t>
                      </a:r>
                    </a:p>
                  </a:txBody>
                  <a:tcPr anchor="ctr"/>
                </a:tc>
                <a:tc>
                  <a:txBody>
                    <a:bodyPr/>
                    <a:lstStyle/>
                    <a:p>
                      <a:r>
                        <a:rPr lang="en-GB"/>
                        <a:t>5</a:t>
                      </a:r>
                    </a:p>
                  </a:txBody>
                  <a:tcPr anchor="ctr"/>
                </a:tc>
                <a:tc>
                  <a:txBody>
                    <a:bodyPr/>
                    <a:lstStyle/>
                    <a:p>
                      <a:r>
                        <a:rPr lang="en-GB"/>
                        <a:t>Incomplete</a:t>
                      </a:r>
                    </a:p>
                  </a:txBody>
                  <a:tcPr anchor="ctr"/>
                </a:tc>
                <a:extLst>
                  <a:ext uri="{0D108BD9-81ED-4DB2-BD59-A6C34878D82A}">
                    <a16:rowId xmlns:a16="http://schemas.microsoft.com/office/drawing/2014/main" val="1482074579"/>
                  </a:ext>
                </a:extLst>
              </a:tr>
              <a:tr h="0">
                <a:tc>
                  <a:txBody>
                    <a:bodyPr/>
                    <a:lstStyle/>
                    <a:p>
                      <a:r>
                        <a:rPr lang="en-GB"/>
                        <a:t>C</a:t>
                      </a:r>
                    </a:p>
                  </a:txBody>
                  <a:tcPr anchor="ctr"/>
                </a:tc>
                <a:tc>
                  <a:txBody>
                    <a:bodyPr/>
                    <a:lstStyle/>
                    <a:p>
                      <a:r>
                        <a:rPr lang="en-GB"/>
                        <a:t>8</a:t>
                      </a:r>
                    </a:p>
                  </a:txBody>
                  <a:tcPr anchor="ctr"/>
                </a:tc>
                <a:tc>
                  <a:txBody>
                    <a:bodyPr/>
                    <a:lstStyle/>
                    <a:p>
                      <a:r>
                        <a:rPr lang="en-GB" dirty="0"/>
                        <a:t>Completed</a:t>
                      </a:r>
                    </a:p>
                  </a:txBody>
                  <a:tcPr anchor="ctr"/>
                </a:tc>
                <a:extLst>
                  <a:ext uri="{0D108BD9-81ED-4DB2-BD59-A6C34878D82A}">
                    <a16:rowId xmlns:a16="http://schemas.microsoft.com/office/drawing/2014/main" val="2535836149"/>
                  </a:ext>
                </a:extLst>
              </a:tr>
            </a:tbl>
          </a:graphicData>
        </a:graphic>
      </p:graphicFrame>
      <p:sp>
        <p:nvSpPr>
          <p:cNvPr id="6" name="TextBox 5">
            <a:extLst>
              <a:ext uri="{FF2B5EF4-FFF2-40B4-BE49-F238E27FC236}">
                <a16:creationId xmlns:a16="http://schemas.microsoft.com/office/drawing/2014/main" id="{B1F4CC94-72E5-0A86-9D1A-C621F04BA64E}"/>
              </a:ext>
            </a:extLst>
          </p:cNvPr>
          <p:cNvSpPr txBox="1"/>
          <p:nvPr/>
        </p:nvSpPr>
        <p:spPr>
          <a:xfrm>
            <a:off x="7363690" y="3033847"/>
            <a:ext cx="3553692" cy="369332"/>
          </a:xfrm>
          <a:prstGeom prst="rect">
            <a:avLst/>
          </a:prstGeom>
          <a:noFill/>
        </p:spPr>
        <p:txBody>
          <a:bodyPr wrap="square" rtlCol="0">
            <a:spAutoFit/>
          </a:bodyPr>
          <a:lstStyle/>
          <a:p>
            <a:r>
              <a:rPr lang="en-GB" dirty="0"/>
              <a:t>Velocity = 3 + 8 = 11 Story point</a:t>
            </a:r>
          </a:p>
        </p:txBody>
      </p:sp>
    </p:spTree>
    <p:extLst>
      <p:ext uri="{BB962C8B-B14F-4D97-AF65-F5344CB8AC3E}">
        <p14:creationId xmlns:p14="http://schemas.microsoft.com/office/powerpoint/2010/main" val="330997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297C-8A48-0B8A-9427-44A5CC19F5DC}"/>
              </a:ext>
            </a:extLst>
          </p:cNvPr>
          <p:cNvSpPr>
            <a:spLocks noGrp="1"/>
          </p:cNvSpPr>
          <p:nvPr>
            <p:ph type="title"/>
          </p:nvPr>
        </p:nvSpPr>
        <p:spPr/>
        <p:txBody>
          <a:bodyPr/>
          <a:lstStyle/>
          <a:p>
            <a:r>
              <a:rPr lang="en-GB"/>
              <a:t>Velocity: example</a:t>
            </a:r>
            <a:endParaRPr lang="en-GB" dirty="0"/>
          </a:p>
        </p:txBody>
      </p:sp>
      <p:sp>
        <p:nvSpPr>
          <p:cNvPr id="3" name="Text Placeholder 2">
            <a:extLst>
              <a:ext uri="{FF2B5EF4-FFF2-40B4-BE49-F238E27FC236}">
                <a16:creationId xmlns:a16="http://schemas.microsoft.com/office/drawing/2014/main" id="{11AD5D19-37B6-2371-0E4C-091721FB2F9E}"/>
              </a:ext>
            </a:extLst>
          </p:cNvPr>
          <p:cNvSpPr>
            <a:spLocks noGrp="1"/>
          </p:cNvSpPr>
          <p:nvPr>
            <p:ph type="body" sz="quarter" idx="13"/>
          </p:nvPr>
        </p:nvSpPr>
        <p:spPr/>
        <p:txBody>
          <a:bodyPr/>
          <a:lstStyle/>
          <a:p>
            <a:endParaRPr lang="en-GB"/>
          </a:p>
        </p:txBody>
      </p:sp>
      <p:sp>
        <p:nvSpPr>
          <p:cNvPr id="6" name="TextBox 5">
            <a:extLst>
              <a:ext uri="{FF2B5EF4-FFF2-40B4-BE49-F238E27FC236}">
                <a16:creationId xmlns:a16="http://schemas.microsoft.com/office/drawing/2014/main" id="{B1F4CC94-72E5-0A86-9D1A-C621F04BA64E}"/>
              </a:ext>
            </a:extLst>
          </p:cNvPr>
          <p:cNvSpPr txBox="1"/>
          <p:nvPr/>
        </p:nvSpPr>
        <p:spPr>
          <a:xfrm>
            <a:off x="7363690" y="3033847"/>
            <a:ext cx="3553692" cy="369332"/>
          </a:xfrm>
          <a:prstGeom prst="rect">
            <a:avLst/>
          </a:prstGeom>
          <a:noFill/>
        </p:spPr>
        <p:txBody>
          <a:bodyPr wrap="square" rtlCol="0">
            <a:spAutoFit/>
          </a:bodyPr>
          <a:lstStyle/>
          <a:p>
            <a:r>
              <a:rPr lang="en-GB" dirty="0"/>
              <a:t>Velocity = (11 + 13 +6) / 3 = 10</a:t>
            </a:r>
          </a:p>
        </p:txBody>
      </p:sp>
      <p:graphicFrame>
        <p:nvGraphicFramePr>
          <p:cNvPr id="4" name="Table 3">
            <a:extLst>
              <a:ext uri="{FF2B5EF4-FFF2-40B4-BE49-F238E27FC236}">
                <a16:creationId xmlns:a16="http://schemas.microsoft.com/office/drawing/2014/main" id="{B205C311-36B5-BF21-7873-F3ABCB76EAD5}"/>
              </a:ext>
            </a:extLst>
          </p:cNvPr>
          <p:cNvGraphicFramePr>
            <a:graphicFrameLocks noGrp="1"/>
          </p:cNvGraphicFramePr>
          <p:nvPr>
            <p:extLst>
              <p:ext uri="{D42A27DB-BD31-4B8C-83A1-F6EECF244321}">
                <p14:modId xmlns:p14="http://schemas.microsoft.com/office/powerpoint/2010/main" val="3737045102"/>
              </p:ext>
            </p:extLst>
          </p:nvPr>
        </p:nvGraphicFramePr>
        <p:xfrm>
          <a:off x="1046019" y="2486993"/>
          <a:ext cx="3990112" cy="1463040"/>
        </p:xfrm>
        <a:graphic>
          <a:graphicData uri="http://schemas.openxmlformats.org/drawingml/2006/table">
            <a:tbl>
              <a:tblPr>
                <a:tableStyleId>{FABFCF23-3B69-468F-B69F-88F6DE6A72F2}</a:tableStyleId>
              </a:tblPr>
              <a:tblGrid>
                <a:gridCol w="1995056">
                  <a:extLst>
                    <a:ext uri="{9D8B030D-6E8A-4147-A177-3AD203B41FA5}">
                      <a16:colId xmlns:a16="http://schemas.microsoft.com/office/drawing/2014/main" val="1521682199"/>
                    </a:ext>
                  </a:extLst>
                </a:gridCol>
                <a:gridCol w="1995056">
                  <a:extLst>
                    <a:ext uri="{9D8B030D-6E8A-4147-A177-3AD203B41FA5}">
                      <a16:colId xmlns:a16="http://schemas.microsoft.com/office/drawing/2014/main" val="868960443"/>
                    </a:ext>
                  </a:extLst>
                </a:gridCol>
              </a:tblGrid>
              <a:tr h="0">
                <a:tc>
                  <a:txBody>
                    <a:bodyPr/>
                    <a:lstStyle/>
                    <a:p>
                      <a:r>
                        <a:rPr lang="en-GB"/>
                        <a:t>Sprint</a:t>
                      </a:r>
                    </a:p>
                  </a:txBody>
                  <a:tcPr anchor="ctr"/>
                </a:tc>
                <a:tc>
                  <a:txBody>
                    <a:bodyPr/>
                    <a:lstStyle/>
                    <a:p>
                      <a:r>
                        <a:rPr lang="en-GB"/>
                        <a:t>Story points</a:t>
                      </a:r>
                    </a:p>
                  </a:txBody>
                  <a:tcPr anchor="ctr"/>
                </a:tc>
                <a:extLst>
                  <a:ext uri="{0D108BD9-81ED-4DB2-BD59-A6C34878D82A}">
                    <a16:rowId xmlns:a16="http://schemas.microsoft.com/office/drawing/2014/main" val="1635155157"/>
                  </a:ext>
                </a:extLst>
              </a:tr>
              <a:tr h="0">
                <a:tc>
                  <a:txBody>
                    <a:bodyPr/>
                    <a:lstStyle/>
                    <a:p>
                      <a:r>
                        <a:rPr lang="en-GB"/>
                        <a:t>1</a:t>
                      </a:r>
                    </a:p>
                  </a:txBody>
                  <a:tcPr anchor="ctr"/>
                </a:tc>
                <a:tc>
                  <a:txBody>
                    <a:bodyPr/>
                    <a:lstStyle/>
                    <a:p>
                      <a:r>
                        <a:rPr lang="en-GB"/>
                        <a:t>11</a:t>
                      </a:r>
                    </a:p>
                  </a:txBody>
                  <a:tcPr anchor="ctr"/>
                </a:tc>
                <a:extLst>
                  <a:ext uri="{0D108BD9-81ED-4DB2-BD59-A6C34878D82A}">
                    <a16:rowId xmlns:a16="http://schemas.microsoft.com/office/drawing/2014/main" val="283219791"/>
                  </a:ext>
                </a:extLst>
              </a:tr>
              <a:tr h="0">
                <a:tc>
                  <a:txBody>
                    <a:bodyPr/>
                    <a:lstStyle/>
                    <a:p>
                      <a:r>
                        <a:rPr lang="en-GB"/>
                        <a:t>2</a:t>
                      </a:r>
                    </a:p>
                  </a:txBody>
                  <a:tcPr anchor="ctr"/>
                </a:tc>
                <a:tc>
                  <a:txBody>
                    <a:bodyPr/>
                    <a:lstStyle/>
                    <a:p>
                      <a:r>
                        <a:rPr lang="en-GB" dirty="0"/>
                        <a:t>13</a:t>
                      </a:r>
                    </a:p>
                  </a:txBody>
                  <a:tcPr anchor="ctr"/>
                </a:tc>
                <a:extLst>
                  <a:ext uri="{0D108BD9-81ED-4DB2-BD59-A6C34878D82A}">
                    <a16:rowId xmlns:a16="http://schemas.microsoft.com/office/drawing/2014/main" val="4020102934"/>
                  </a:ext>
                </a:extLst>
              </a:tr>
              <a:tr h="0">
                <a:tc>
                  <a:txBody>
                    <a:bodyPr/>
                    <a:lstStyle/>
                    <a:p>
                      <a:r>
                        <a:rPr lang="en-GB"/>
                        <a:t>3</a:t>
                      </a:r>
                    </a:p>
                  </a:txBody>
                  <a:tcPr anchor="ctr"/>
                </a:tc>
                <a:tc>
                  <a:txBody>
                    <a:bodyPr/>
                    <a:lstStyle/>
                    <a:p>
                      <a:r>
                        <a:rPr lang="en-GB" dirty="0"/>
                        <a:t>6</a:t>
                      </a:r>
                    </a:p>
                  </a:txBody>
                  <a:tcPr anchor="ctr"/>
                </a:tc>
                <a:extLst>
                  <a:ext uri="{0D108BD9-81ED-4DB2-BD59-A6C34878D82A}">
                    <a16:rowId xmlns:a16="http://schemas.microsoft.com/office/drawing/2014/main" val="4016383343"/>
                  </a:ext>
                </a:extLst>
              </a:tr>
            </a:tbl>
          </a:graphicData>
        </a:graphic>
      </p:graphicFrame>
      <p:sp>
        <p:nvSpPr>
          <p:cNvPr id="7" name="TextBox 6">
            <a:extLst>
              <a:ext uri="{FF2B5EF4-FFF2-40B4-BE49-F238E27FC236}">
                <a16:creationId xmlns:a16="http://schemas.microsoft.com/office/drawing/2014/main" id="{5891213E-A314-7DE6-344B-233FE180CE24}"/>
              </a:ext>
            </a:extLst>
          </p:cNvPr>
          <p:cNvSpPr txBox="1"/>
          <p:nvPr/>
        </p:nvSpPr>
        <p:spPr>
          <a:xfrm>
            <a:off x="1891145" y="4488873"/>
            <a:ext cx="7800110" cy="830997"/>
          </a:xfrm>
          <a:prstGeom prst="rect">
            <a:avLst/>
          </a:prstGeom>
          <a:noFill/>
        </p:spPr>
        <p:txBody>
          <a:bodyPr wrap="square" rtlCol="0">
            <a:spAutoFit/>
          </a:bodyPr>
          <a:lstStyle/>
          <a:p>
            <a:pPr algn="ctr"/>
            <a:r>
              <a:rPr lang="en-GB" sz="2400" dirty="0"/>
              <a:t>You need to successfully completed at least 3 sprints to get a better visibility and plan future sprints</a:t>
            </a:r>
          </a:p>
        </p:txBody>
      </p:sp>
    </p:spTree>
    <p:extLst>
      <p:ext uri="{BB962C8B-B14F-4D97-AF65-F5344CB8AC3E}">
        <p14:creationId xmlns:p14="http://schemas.microsoft.com/office/powerpoint/2010/main" val="22309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00831-7B01-CA05-7313-6D4B1EA3DBB3}"/>
              </a:ext>
            </a:extLst>
          </p:cNvPr>
          <p:cNvSpPr>
            <a:spLocks noGrp="1"/>
          </p:cNvSpPr>
          <p:nvPr>
            <p:ph type="title"/>
          </p:nvPr>
        </p:nvSpPr>
        <p:spPr/>
        <p:txBody>
          <a:bodyPr/>
          <a:lstStyle/>
          <a:p>
            <a:r>
              <a:rPr lang="en-GB" dirty="0"/>
              <a:t>Velocity example</a:t>
            </a:r>
          </a:p>
        </p:txBody>
      </p:sp>
      <p:sp>
        <p:nvSpPr>
          <p:cNvPr id="3" name="Text Placeholder 2">
            <a:extLst>
              <a:ext uri="{FF2B5EF4-FFF2-40B4-BE49-F238E27FC236}">
                <a16:creationId xmlns:a16="http://schemas.microsoft.com/office/drawing/2014/main" id="{6DC5DB36-62F7-9566-5D15-B8CBCBB8E0CF}"/>
              </a:ext>
            </a:extLst>
          </p:cNvPr>
          <p:cNvSpPr>
            <a:spLocks noGrp="1"/>
          </p:cNvSpPr>
          <p:nvPr>
            <p:ph type="body" sz="quarter" idx="13"/>
          </p:nvPr>
        </p:nvSpPr>
        <p:spPr/>
        <p:txBody>
          <a:bodyPr/>
          <a:lstStyle/>
          <a:p>
            <a:endParaRPr lang="en-GB"/>
          </a:p>
        </p:txBody>
      </p:sp>
      <p:sp>
        <p:nvSpPr>
          <p:cNvPr id="9" name="Rectangle 8" descr="Television">
            <a:extLst>
              <a:ext uri="{FF2B5EF4-FFF2-40B4-BE49-F238E27FC236}">
                <a16:creationId xmlns:a16="http://schemas.microsoft.com/office/drawing/2014/main" id="{01519F50-C690-3FF2-8839-0C1CED619E3D}"/>
              </a:ext>
            </a:extLst>
          </p:cNvPr>
          <p:cNvSpPr/>
          <p:nvPr/>
        </p:nvSpPr>
        <p:spPr>
          <a:xfrm>
            <a:off x="1538801" y="2376060"/>
            <a:ext cx="1464682" cy="146468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6E416B69-0452-B173-BB40-8EF951E81242}"/>
              </a:ext>
            </a:extLst>
          </p:cNvPr>
          <p:cNvSpPr/>
          <p:nvPr/>
        </p:nvSpPr>
        <p:spPr>
          <a:xfrm>
            <a:off x="643717" y="4226339"/>
            <a:ext cx="3254850" cy="720000"/>
          </a:xfrm>
          <a:custGeom>
            <a:avLst/>
            <a:gdLst>
              <a:gd name="connsiteX0" fmla="*/ 0 w 3254850"/>
              <a:gd name="connsiteY0" fmla="*/ 0 h 720000"/>
              <a:gd name="connsiteX1" fmla="*/ 3254850 w 3254850"/>
              <a:gd name="connsiteY1" fmla="*/ 0 h 720000"/>
              <a:gd name="connsiteX2" fmla="*/ 3254850 w 3254850"/>
              <a:gd name="connsiteY2" fmla="*/ 720000 h 720000"/>
              <a:gd name="connsiteX3" fmla="*/ 0 w 3254850"/>
              <a:gd name="connsiteY3" fmla="*/ 720000 h 720000"/>
              <a:gd name="connsiteX4" fmla="*/ 0 w 32548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850" h="720000">
                <a:moveTo>
                  <a:pt x="0" y="0"/>
                </a:moveTo>
                <a:lnTo>
                  <a:pt x="3254850" y="0"/>
                </a:lnTo>
                <a:lnTo>
                  <a:pt x="32548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dirty="0"/>
              <a:t>User story: 60 points</a:t>
            </a:r>
            <a:endParaRPr lang="en-US" sz="2300" kern="1200" dirty="0"/>
          </a:p>
        </p:txBody>
      </p:sp>
      <p:sp>
        <p:nvSpPr>
          <p:cNvPr id="12" name="Rectangle 11" descr="Stopwatch">
            <a:extLst>
              <a:ext uri="{FF2B5EF4-FFF2-40B4-BE49-F238E27FC236}">
                <a16:creationId xmlns:a16="http://schemas.microsoft.com/office/drawing/2014/main" id="{B719546A-A9CB-4A2C-AB84-50F23CCB8126}"/>
              </a:ext>
            </a:extLst>
          </p:cNvPr>
          <p:cNvSpPr/>
          <p:nvPr/>
        </p:nvSpPr>
        <p:spPr>
          <a:xfrm>
            <a:off x="5363251" y="2376060"/>
            <a:ext cx="1464682" cy="146468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6BA16071-8C24-C3CA-C408-E8E775AB54BB}"/>
              </a:ext>
            </a:extLst>
          </p:cNvPr>
          <p:cNvSpPr/>
          <p:nvPr/>
        </p:nvSpPr>
        <p:spPr>
          <a:xfrm>
            <a:off x="4468167" y="4226339"/>
            <a:ext cx="3254850" cy="720000"/>
          </a:xfrm>
          <a:custGeom>
            <a:avLst/>
            <a:gdLst>
              <a:gd name="connsiteX0" fmla="*/ 0 w 3254850"/>
              <a:gd name="connsiteY0" fmla="*/ 0 h 720000"/>
              <a:gd name="connsiteX1" fmla="*/ 3254850 w 3254850"/>
              <a:gd name="connsiteY1" fmla="*/ 0 h 720000"/>
              <a:gd name="connsiteX2" fmla="*/ 3254850 w 3254850"/>
              <a:gd name="connsiteY2" fmla="*/ 720000 h 720000"/>
              <a:gd name="connsiteX3" fmla="*/ 0 w 3254850"/>
              <a:gd name="connsiteY3" fmla="*/ 720000 h 720000"/>
              <a:gd name="connsiteX4" fmla="*/ 0 w 32548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850" h="720000">
                <a:moveTo>
                  <a:pt x="0" y="0"/>
                </a:moveTo>
                <a:lnTo>
                  <a:pt x="3254850" y="0"/>
                </a:lnTo>
                <a:lnTo>
                  <a:pt x="32548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Average velocity: 10 points</a:t>
            </a:r>
            <a:endParaRPr lang="en-US" sz="2300" kern="1200"/>
          </a:p>
        </p:txBody>
      </p:sp>
      <p:sp>
        <p:nvSpPr>
          <p:cNvPr id="14" name="Rectangle 13" descr="Run">
            <a:extLst>
              <a:ext uri="{FF2B5EF4-FFF2-40B4-BE49-F238E27FC236}">
                <a16:creationId xmlns:a16="http://schemas.microsoft.com/office/drawing/2014/main" id="{22B18889-144E-F424-BD15-1229B14652D8}"/>
              </a:ext>
            </a:extLst>
          </p:cNvPr>
          <p:cNvSpPr/>
          <p:nvPr/>
        </p:nvSpPr>
        <p:spPr>
          <a:xfrm>
            <a:off x="9187701" y="2376060"/>
            <a:ext cx="1464682" cy="146468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8D2B13C7-84F1-61D4-A580-29523A097C7D}"/>
              </a:ext>
            </a:extLst>
          </p:cNvPr>
          <p:cNvSpPr/>
          <p:nvPr/>
        </p:nvSpPr>
        <p:spPr>
          <a:xfrm>
            <a:off x="8292617" y="4226339"/>
            <a:ext cx="3254850" cy="720000"/>
          </a:xfrm>
          <a:custGeom>
            <a:avLst/>
            <a:gdLst>
              <a:gd name="connsiteX0" fmla="*/ 0 w 3254850"/>
              <a:gd name="connsiteY0" fmla="*/ 0 h 720000"/>
              <a:gd name="connsiteX1" fmla="*/ 3254850 w 3254850"/>
              <a:gd name="connsiteY1" fmla="*/ 0 h 720000"/>
              <a:gd name="connsiteX2" fmla="*/ 3254850 w 3254850"/>
              <a:gd name="connsiteY2" fmla="*/ 720000 h 720000"/>
              <a:gd name="connsiteX3" fmla="*/ 0 w 3254850"/>
              <a:gd name="connsiteY3" fmla="*/ 720000 h 720000"/>
              <a:gd name="connsiteX4" fmla="*/ 0 w 32548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850" h="720000">
                <a:moveTo>
                  <a:pt x="0" y="0"/>
                </a:moveTo>
                <a:lnTo>
                  <a:pt x="3254850" y="0"/>
                </a:lnTo>
                <a:lnTo>
                  <a:pt x="32548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6 sprints</a:t>
            </a:r>
            <a:endParaRPr lang="en-US" sz="2300" kern="1200"/>
          </a:p>
        </p:txBody>
      </p:sp>
      <p:sp>
        <p:nvSpPr>
          <p:cNvPr id="5" name="Arrow: Right 4">
            <a:extLst>
              <a:ext uri="{FF2B5EF4-FFF2-40B4-BE49-F238E27FC236}">
                <a16:creationId xmlns:a16="http://schemas.microsoft.com/office/drawing/2014/main" id="{34E4DF59-69EC-A5CD-EB75-394E09D7F66C}"/>
              </a:ext>
            </a:extLst>
          </p:cNvPr>
          <p:cNvSpPr/>
          <p:nvPr/>
        </p:nvSpPr>
        <p:spPr>
          <a:xfrm>
            <a:off x="7793182" y="2895600"/>
            <a:ext cx="103909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936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0"/>
                                        <p:tgtEl>
                                          <p:spTgt spid="12"/>
                                        </p:tgtEl>
                                      </p:cBhvr>
                                    </p:animEffect>
                                    <p:anim calcmode="lin" valueType="num">
                                      <p:cBhvr>
                                        <p:cTn id="20" dur="2000" fill="hold"/>
                                        <p:tgtEl>
                                          <p:spTgt spid="12"/>
                                        </p:tgtEl>
                                        <p:attrNameLst>
                                          <p:attrName>ppt_w</p:attrName>
                                        </p:attrNameLst>
                                      </p:cBhvr>
                                      <p:tavLst>
                                        <p:tav tm="0" fmla="#ppt_w*sin(2.5*pi*$)">
                                          <p:val>
                                            <p:fltVal val="0"/>
                                          </p:val>
                                        </p:tav>
                                        <p:tav tm="100000">
                                          <p:val>
                                            <p:fltVal val="1"/>
                                          </p:val>
                                        </p:tav>
                                      </p:tavLst>
                                    </p:anim>
                                    <p:anim calcmode="lin" valueType="num">
                                      <p:cBhvr>
                                        <p:cTn id="21" dur="2000" fill="hold"/>
                                        <p:tgtEl>
                                          <p:spTgt spid="1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anim calcmode="lin" valueType="num">
                                      <p:cBhvr>
                                        <p:cTn id="25" dur="2000" fill="hold"/>
                                        <p:tgtEl>
                                          <p:spTgt spid="13"/>
                                        </p:tgtEl>
                                        <p:attrNameLst>
                                          <p:attrName>ppt_w</p:attrName>
                                        </p:attrNameLst>
                                      </p:cBhvr>
                                      <p:tavLst>
                                        <p:tav tm="0" fmla="#ppt_w*sin(2.5*pi*$)">
                                          <p:val>
                                            <p:fltVal val="0"/>
                                          </p:val>
                                        </p:tav>
                                        <p:tav tm="100000">
                                          <p:val>
                                            <p:fltVal val="1"/>
                                          </p:val>
                                        </p:tav>
                                      </p:tavLst>
                                    </p:anim>
                                    <p:anim calcmode="lin" valueType="num">
                                      <p:cBhvr>
                                        <p:cTn id="2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000"/>
                                        <p:tgtEl>
                                          <p:spTgt spid="5"/>
                                        </p:tgtEl>
                                      </p:cBhvr>
                                    </p:animEffect>
                                    <p:anim calcmode="lin" valueType="num">
                                      <p:cBhvr>
                                        <p:cTn id="32" dur="2000" fill="hold"/>
                                        <p:tgtEl>
                                          <p:spTgt spid="5"/>
                                        </p:tgtEl>
                                        <p:attrNameLst>
                                          <p:attrName>ppt_w</p:attrName>
                                        </p:attrNameLst>
                                      </p:cBhvr>
                                      <p:tavLst>
                                        <p:tav tm="0" fmla="#ppt_w*sin(2.5*pi*$)">
                                          <p:val>
                                            <p:fltVal val="0"/>
                                          </p:val>
                                        </p:tav>
                                        <p:tav tm="100000">
                                          <p:val>
                                            <p:fltVal val="1"/>
                                          </p:val>
                                        </p:tav>
                                      </p:tavLst>
                                    </p:anim>
                                    <p:anim calcmode="lin" valueType="num">
                                      <p:cBhvr>
                                        <p:cTn id="33"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0-#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0-#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48904-AB27-79EF-5076-210DD8E71D2C}"/>
              </a:ext>
            </a:extLst>
          </p:cNvPr>
          <p:cNvSpPr>
            <a:spLocks noGrp="1"/>
          </p:cNvSpPr>
          <p:nvPr>
            <p:ph type="title"/>
          </p:nvPr>
        </p:nvSpPr>
        <p:spPr/>
        <p:txBody>
          <a:bodyPr/>
          <a:lstStyle/>
          <a:p>
            <a:r>
              <a:rPr lang="en-GB" dirty="0"/>
              <a:t>Velocity see-sawing</a:t>
            </a:r>
          </a:p>
        </p:txBody>
      </p:sp>
      <p:sp>
        <p:nvSpPr>
          <p:cNvPr id="3" name="Text Placeholder 2">
            <a:extLst>
              <a:ext uri="{FF2B5EF4-FFF2-40B4-BE49-F238E27FC236}">
                <a16:creationId xmlns:a16="http://schemas.microsoft.com/office/drawing/2014/main" id="{B0AEE4B2-C2D4-2F0F-27E3-9F22E675997B}"/>
              </a:ext>
            </a:extLst>
          </p:cNvPr>
          <p:cNvSpPr>
            <a:spLocks noGrp="1"/>
          </p:cNvSpPr>
          <p:nvPr>
            <p:ph type="body" sz="quarter" idx="13"/>
          </p:nvPr>
        </p:nvSpPr>
        <p:spPr/>
        <p:txBody>
          <a:bodyPr/>
          <a:lstStyle/>
          <a:p>
            <a:endParaRPr lang="en-GB"/>
          </a:p>
        </p:txBody>
      </p:sp>
      <p:pic>
        <p:nvPicPr>
          <p:cNvPr id="6" name="Content Placeholder 5" descr="A picture containing diagram&#10;&#10;Description automatically generated">
            <a:extLst>
              <a:ext uri="{FF2B5EF4-FFF2-40B4-BE49-F238E27FC236}">
                <a16:creationId xmlns:a16="http://schemas.microsoft.com/office/drawing/2014/main" id="{7A1A5F75-8796-CE3E-06CE-85B5489AEA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772" y="1593562"/>
            <a:ext cx="3636818" cy="4915698"/>
          </a:xfrm>
        </p:spPr>
      </p:pic>
      <p:sp>
        <p:nvSpPr>
          <p:cNvPr id="7" name="Arrow: Right 6">
            <a:extLst>
              <a:ext uri="{FF2B5EF4-FFF2-40B4-BE49-F238E27FC236}">
                <a16:creationId xmlns:a16="http://schemas.microsoft.com/office/drawing/2014/main" id="{36D64939-5463-921C-78EF-E79CD8174AF7}"/>
              </a:ext>
            </a:extLst>
          </p:cNvPr>
          <p:cNvSpPr/>
          <p:nvPr/>
        </p:nvSpPr>
        <p:spPr>
          <a:xfrm>
            <a:off x="4190999" y="2954482"/>
            <a:ext cx="1433946" cy="949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Diagram&#10;&#10;Description automatically generated">
            <a:extLst>
              <a:ext uri="{FF2B5EF4-FFF2-40B4-BE49-F238E27FC236}">
                <a16:creationId xmlns:a16="http://schemas.microsoft.com/office/drawing/2014/main" id="{E8C84BDC-2FA7-F13E-0AE1-71FAF8B2D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354" y="1960126"/>
            <a:ext cx="5914081" cy="3630924"/>
          </a:xfrm>
          <a:prstGeom prst="rect">
            <a:avLst/>
          </a:prstGeom>
        </p:spPr>
      </p:pic>
    </p:spTree>
    <p:extLst>
      <p:ext uri="{BB962C8B-B14F-4D97-AF65-F5344CB8AC3E}">
        <p14:creationId xmlns:p14="http://schemas.microsoft.com/office/powerpoint/2010/main" val="126225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F05B-2C0C-9C36-74BA-5A90938DD297}"/>
              </a:ext>
            </a:extLst>
          </p:cNvPr>
          <p:cNvSpPr>
            <a:spLocks noGrp="1"/>
          </p:cNvSpPr>
          <p:nvPr>
            <p:ph type="title"/>
          </p:nvPr>
        </p:nvSpPr>
        <p:spPr/>
        <p:txBody>
          <a:bodyPr/>
          <a:lstStyle/>
          <a:p>
            <a:r>
              <a:rPr lang="en-GB" dirty="0"/>
              <a:t>Quick Sprint velocity test</a:t>
            </a:r>
          </a:p>
        </p:txBody>
      </p:sp>
      <p:sp>
        <p:nvSpPr>
          <p:cNvPr id="4" name="Content Placeholder 3">
            <a:extLst>
              <a:ext uri="{FF2B5EF4-FFF2-40B4-BE49-F238E27FC236}">
                <a16:creationId xmlns:a16="http://schemas.microsoft.com/office/drawing/2014/main" id="{D01D8827-F279-6707-11BD-EC820D5A48A5}"/>
              </a:ext>
            </a:extLst>
          </p:cNvPr>
          <p:cNvSpPr>
            <a:spLocks noGrp="1"/>
          </p:cNvSpPr>
          <p:nvPr>
            <p:ph idx="1"/>
          </p:nvPr>
        </p:nvSpPr>
        <p:spPr>
          <a:xfrm>
            <a:off x="540070" y="1738418"/>
            <a:ext cx="3595512" cy="3353127"/>
          </a:xfrm>
        </p:spPr>
        <p:txBody>
          <a:bodyPr/>
          <a:lstStyle/>
          <a:p>
            <a:pPr marL="0" indent="0">
              <a:buNone/>
            </a:pPr>
            <a:r>
              <a:rPr lang="en-GB" sz="1800" dirty="0"/>
              <a:t>SPRINT 1</a:t>
            </a:r>
          </a:p>
          <a:p>
            <a:pPr>
              <a:buFont typeface="Arial" panose="020B0604020202020204" pitchFamily="34" charset="0"/>
              <a:buChar char="•"/>
            </a:pPr>
            <a:r>
              <a:rPr lang="en-GB" sz="1800" dirty="0"/>
              <a:t>Assuming that in Sprint 1, team committed to total of 5 user stories </a:t>
            </a:r>
          </a:p>
          <a:p>
            <a:pPr>
              <a:buFont typeface="Arial" panose="020B0604020202020204" pitchFamily="34" charset="0"/>
              <a:buChar char="•"/>
            </a:pPr>
            <a:r>
              <a:rPr lang="en-GB" sz="1800" dirty="0"/>
              <a:t>Story point of each of the user story = 8 story points</a:t>
            </a:r>
          </a:p>
          <a:p>
            <a:pPr>
              <a:buFont typeface="Arial" panose="020B0604020202020204" pitchFamily="34" charset="0"/>
              <a:buChar char="•"/>
            </a:pPr>
            <a:r>
              <a:rPr lang="en-GB" sz="1800" dirty="0"/>
              <a:t>Total story points committed by team in sprint 1 = 40 story points</a:t>
            </a:r>
          </a:p>
          <a:p>
            <a:pPr>
              <a:buFont typeface="Arial" panose="020B0604020202020204" pitchFamily="34" charset="0"/>
              <a:buChar char="•"/>
            </a:pPr>
            <a:r>
              <a:rPr lang="en-GB" sz="1800" dirty="0"/>
              <a:t>By end of sprint 01 team completed 3 out of 5 user stories </a:t>
            </a:r>
          </a:p>
          <a:p>
            <a:endParaRPr lang="en-GB" dirty="0"/>
          </a:p>
        </p:txBody>
      </p:sp>
      <p:sp>
        <p:nvSpPr>
          <p:cNvPr id="5" name="Content Placeholder 3">
            <a:extLst>
              <a:ext uri="{FF2B5EF4-FFF2-40B4-BE49-F238E27FC236}">
                <a16:creationId xmlns:a16="http://schemas.microsoft.com/office/drawing/2014/main" id="{7B819F45-9CEB-3A78-C505-67CB6DA1FDDF}"/>
              </a:ext>
            </a:extLst>
          </p:cNvPr>
          <p:cNvSpPr txBox="1">
            <a:spLocks/>
          </p:cNvSpPr>
          <p:nvPr/>
        </p:nvSpPr>
        <p:spPr bwMode="gray">
          <a:xfrm>
            <a:off x="4297837" y="1738418"/>
            <a:ext cx="3595512" cy="3166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SPRINT 2</a:t>
            </a:r>
          </a:p>
          <a:p>
            <a:pPr>
              <a:buFont typeface="Arial" panose="020B0604020202020204" pitchFamily="34" charset="0"/>
              <a:buChar char="•"/>
            </a:pPr>
            <a:r>
              <a:rPr lang="en-GB" sz="1800" dirty="0"/>
              <a:t>Assuming that in sprint 02, team committed to total of 7 user stories </a:t>
            </a:r>
          </a:p>
          <a:p>
            <a:pPr>
              <a:buFont typeface="Arial" panose="020B0604020202020204" pitchFamily="34" charset="0"/>
              <a:buChar char="•"/>
            </a:pPr>
            <a:r>
              <a:rPr lang="en-GB" sz="1800" dirty="0"/>
              <a:t>Story point of each of the user story = 8 story points</a:t>
            </a:r>
          </a:p>
          <a:p>
            <a:pPr>
              <a:buFont typeface="Arial" panose="020B0604020202020204" pitchFamily="34" charset="0"/>
              <a:buChar char="•"/>
            </a:pPr>
            <a:r>
              <a:rPr lang="en-GB" sz="1800" dirty="0"/>
              <a:t>Total story points committed by team in sprint 01 = 56 story points</a:t>
            </a:r>
          </a:p>
          <a:p>
            <a:pPr>
              <a:buFont typeface="Arial" panose="020B0604020202020204" pitchFamily="34" charset="0"/>
              <a:buChar char="•"/>
            </a:pPr>
            <a:r>
              <a:rPr lang="en-GB" sz="1800" dirty="0"/>
              <a:t>By end sprint team completed 4 out of 7 user stories </a:t>
            </a:r>
          </a:p>
          <a:p>
            <a:endParaRPr lang="en-GB" dirty="0"/>
          </a:p>
        </p:txBody>
      </p:sp>
      <p:sp>
        <p:nvSpPr>
          <p:cNvPr id="6" name="Content Placeholder 3">
            <a:extLst>
              <a:ext uri="{FF2B5EF4-FFF2-40B4-BE49-F238E27FC236}">
                <a16:creationId xmlns:a16="http://schemas.microsoft.com/office/drawing/2014/main" id="{CFDF8305-563C-752A-1993-2D2F7510907A}"/>
              </a:ext>
            </a:extLst>
          </p:cNvPr>
          <p:cNvSpPr txBox="1">
            <a:spLocks/>
          </p:cNvSpPr>
          <p:nvPr/>
        </p:nvSpPr>
        <p:spPr bwMode="gray">
          <a:xfrm>
            <a:off x="8201633" y="1738418"/>
            <a:ext cx="3595512" cy="4147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8" name="TextBox 7">
            <a:extLst>
              <a:ext uri="{FF2B5EF4-FFF2-40B4-BE49-F238E27FC236}">
                <a16:creationId xmlns:a16="http://schemas.microsoft.com/office/drawing/2014/main" id="{1AEE2707-D382-CDA7-B7AC-FA63245650A2}"/>
              </a:ext>
            </a:extLst>
          </p:cNvPr>
          <p:cNvSpPr txBox="1"/>
          <p:nvPr/>
        </p:nvSpPr>
        <p:spPr>
          <a:xfrm>
            <a:off x="8055604" y="1738418"/>
            <a:ext cx="3741541" cy="2862322"/>
          </a:xfrm>
          <a:prstGeom prst="rect">
            <a:avLst/>
          </a:prstGeom>
          <a:noFill/>
        </p:spPr>
        <p:txBody>
          <a:bodyPr wrap="square">
            <a:spAutoFit/>
          </a:bodyPr>
          <a:lstStyle/>
          <a:p>
            <a:r>
              <a:rPr lang="en-GB" dirty="0"/>
              <a:t>SPRINT 3</a:t>
            </a:r>
          </a:p>
          <a:p>
            <a:pPr marL="285750" indent="-285750">
              <a:buFont typeface="Arial" panose="020B0604020202020204" pitchFamily="34" charset="0"/>
              <a:buChar char="•"/>
            </a:pPr>
            <a:r>
              <a:rPr lang="en-GB" dirty="0"/>
              <a:t>Assuming that in sprint 03, team committed to total of 9 user stories</a:t>
            </a:r>
          </a:p>
          <a:p>
            <a:pPr marL="285750" indent="-285750">
              <a:buFont typeface="Arial" panose="020B0604020202020204" pitchFamily="34" charset="0"/>
              <a:buChar char="•"/>
            </a:pPr>
            <a:r>
              <a:rPr lang="en-GB" dirty="0"/>
              <a:t>Story point of each of the user story = 8 story points</a:t>
            </a:r>
          </a:p>
          <a:p>
            <a:pPr marL="285750" indent="-285750">
              <a:buFont typeface="Arial" panose="020B0604020202020204" pitchFamily="34" charset="0"/>
              <a:buChar char="•"/>
            </a:pPr>
            <a:r>
              <a:rPr lang="en-GB" dirty="0"/>
              <a:t>Total story points committed by team in sprint 03 = 72 story points</a:t>
            </a:r>
          </a:p>
          <a:p>
            <a:pPr marL="285750" indent="-285750">
              <a:buFont typeface="Arial" panose="020B0604020202020204" pitchFamily="34" charset="0"/>
              <a:buChar char="•"/>
            </a:pPr>
            <a:r>
              <a:rPr lang="en-GB" dirty="0"/>
              <a:t>By end sprint 03, team completed 5 out of 9 user stories </a:t>
            </a:r>
          </a:p>
        </p:txBody>
      </p:sp>
      <p:sp>
        <p:nvSpPr>
          <p:cNvPr id="9" name="TextBox 8">
            <a:extLst>
              <a:ext uri="{FF2B5EF4-FFF2-40B4-BE49-F238E27FC236}">
                <a16:creationId xmlns:a16="http://schemas.microsoft.com/office/drawing/2014/main" id="{91301952-146D-2E4E-EC80-B777F7AFDCF5}"/>
              </a:ext>
            </a:extLst>
          </p:cNvPr>
          <p:cNvSpPr txBox="1"/>
          <p:nvPr/>
        </p:nvSpPr>
        <p:spPr>
          <a:xfrm>
            <a:off x="436418" y="5250873"/>
            <a:ext cx="3595512" cy="646331"/>
          </a:xfrm>
          <a:prstGeom prst="rect">
            <a:avLst/>
          </a:prstGeom>
          <a:noFill/>
        </p:spPr>
        <p:txBody>
          <a:bodyPr wrap="square" rtlCol="0">
            <a:spAutoFit/>
          </a:bodyPr>
          <a:lstStyle/>
          <a:p>
            <a:r>
              <a:rPr lang="en-GB" b="1" dirty="0"/>
              <a:t>Q1</a:t>
            </a:r>
            <a:r>
              <a:rPr lang="en-GB" dirty="0"/>
              <a:t>. Calculate Velocity for each of the Sprint 1,2 and 3.</a:t>
            </a:r>
          </a:p>
        </p:txBody>
      </p:sp>
      <p:sp>
        <p:nvSpPr>
          <p:cNvPr id="10" name="TextBox 9">
            <a:extLst>
              <a:ext uri="{FF2B5EF4-FFF2-40B4-BE49-F238E27FC236}">
                <a16:creationId xmlns:a16="http://schemas.microsoft.com/office/drawing/2014/main" id="{CECB36D6-DDA1-7B11-FDA3-961381CA8B52}"/>
              </a:ext>
            </a:extLst>
          </p:cNvPr>
          <p:cNvSpPr txBox="1"/>
          <p:nvPr/>
        </p:nvSpPr>
        <p:spPr>
          <a:xfrm>
            <a:off x="4371109" y="5250873"/>
            <a:ext cx="3456709" cy="646331"/>
          </a:xfrm>
          <a:prstGeom prst="rect">
            <a:avLst/>
          </a:prstGeom>
          <a:noFill/>
        </p:spPr>
        <p:txBody>
          <a:bodyPr wrap="square" rtlCol="0">
            <a:spAutoFit/>
          </a:bodyPr>
          <a:lstStyle/>
          <a:p>
            <a:r>
              <a:rPr lang="en-GB" b="1" dirty="0"/>
              <a:t>Q2</a:t>
            </a:r>
            <a:r>
              <a:rPr lang="en-GB" dirty="0"/>
              <a:t>. Calculate Average Velocity of Sprint 1,2 and 3.</a:t>
            </a:r>
          </a:p>
        </p:txBody>
      </p:sp>
      <p:sp>
        <p:nvSpPr>
          <p:cNvPr id="11" name="TextBox 10">
            <a:extLst>
              <a:ext uri="{FF2B5EF4-FFF2-40B4-BE49-F238E27FC236}">
                <a16:creationId xmlns:a16="http://schemas.microsoft.com/office/drawing/2014/main" id="{3E33A028-4882-2C26-6B47-263DE628FEAB}"/>
              </a:ext>
            </a:extLst>
          </p:cNvPr>
          <p:cNvSpPr txBox="1"/>
          <p:nvPr/>
        </p:nvSpPr>
        <p:spPr>
          <a:xfrm>
            <a:off x="8128876" y="5246453"/>
            <a:ext cx="3456709" cy="1200329"/>
          </a:xfrm>
          <a:prstGeom prst="rect">
            <a:avLst/>
          </a:prstGeom>
          <a:noFill/>
        </p:spPr>
        <p:txBody>
          <a:bodyPr wrap="square" rtlCol="0">
            <a:spAutoFit/>
          </a:bodyPr>
          <a:lstStyle/>
          <a:p>
            <a:r>
              <a:rPr lang="en-GB" b="1" dirty="0"/>
              <a:t>Q3</a:t>
            </a:r>
            <a:r>
              <a:rPr lang="en-GB" dirty="0"/>
              <a:t>. Suppose the user stories remaining represent a total of 160 story points, in how many sprints the project will get completed?</a:t>
            </a:r>
          </a:p>
        </p:txBody>
      </p:sp>
    </p:spTree>
    <p:extLst>
      <p:ext uri="{BB962C8B-B14F-4D97-AF65-F5344CB8AC3E}">
        <p14:creationId xmlns:p14="http://schemas.microsoft.com/office/powerpoint/2010/main" val="313462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p:cTn id="1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p:cTn id="23"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p:cTn id="31"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p:cTn id="39"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1000" fill="hold"/>
                                        <p:tgtEl>
                                          <p:spTgt spid="5"/>
                                        </p:tgtEl>
                                        <p:attrNameLst>
                                          <p:attrName>ppt_w</p:attrName>
                                        </p:attrNameLst>
                                      </p:cBhvr>
                                      <p:tavLst>
                                        <p:tav tm="0">
                                          <p:val>
                                            <p:fltVal val="0"/>
                                          </p:val>
                                        </p:tav>
                                        <p:tav tm="100000">
                                          <p:val>
                                            <p:strVal val="#ppt_w"/>
                                          </p:val>
                                        </p:tav>
                                      </p:tavLst>
                                    </p:anim>
                                    <p:anim calcmode="lin" valueType="num">
                                      <p:cBhvr>
                                        <p:cTn id="48" dur="1000" fill="hold"/>
                                        <p:tgtEl>
                                          <p:spTgt spid="5"/>
                                        </p:tgtEl>
                                        <p:attrNameLst>
                                          <p:attrName>ppt_h</p:attrName>
                                        </p:attrNameLst>
                                      </p:cBhvr>
                                      <p:tavLst>
                                        <p:tav tm="0">
                                          <p:val>
                                            <p:fltVal val="0"/>
                                          </p:val>
                                        </p:tav>
                                        <p:tav tm="100000">
                                          <p:val>
                                            <p:strVal val="#ppt_h"/>
                                          </p:val>
                                        </p:tav>
                                      </p:tavLst>
                                    </p:anim>
                                    <p:anim calcmode="lin" valueType="num">
                                      <p:cBhvr>
                                        <p:cTn id="49" dur="1000" fill="hold"/>
                                        <p:tgtEl>
                                          <p:spTgt spid="5"/>
                                        </p:tgtEl>
                                        <p:attrNameLst>
                                          <p:attrName>style.rotation</p:attrName>
                                        </p:attrNameLst>
                                      </p:cBhvr>
                                      <p:tavLst>
                                        <p:tav tm="0">
                                          <p:val>
                                            <p:fltVal val="90"/>
                                          </p:val>
                                        </p:tav>
                                        <p:tav tm="100000">
                                          <p:val>
                                            <p:fltVal val="0"/>
                                          </p:val>
                                        </p:tav>
                                      </p:tavLst>
                                    </p:anim>
                                    <p:animEffect transition="in" filter="fade">
                                      <p:cBhvr>
                                        <p:cTn id="50" dur="10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p:cTn id="55" dur="1000" fill="hold"/>
                                        <p:tgtEl>
                                          <p:spTgt spid="8"/>
                                        </p:tgtEl>
                                        <p:attrNameLst>
                                          <p:attrName>ppt_w</p:attrName>
                                        </p:attrNameLst>
                                      </p:cBhvr>
                                      <p:tavLst>
                                        <p:tav tm="0">
                                          <p:val>
                                            <p:fltVal val="0"/>
                                          </p:val>
                                        </p:tav>
                                        <p:tav tm="100000">
                                          <p:val>
                                            <p:strVal val="#ppt_w"/>
                                          </p:val>
                                        </p:tav>
                                      </p:tavLst>
                                    </p:anim>
                                    <p:anim calcmode="lin" valueType="num">
                                      <p:cBhvr>
                                        <p:cTn id="56" dur="1000" fill="hold"/>
                                        <p:tgtEl>
                                          <p:spTgt spid="8"/>
                                        </p:tgtEl>
                                        <p:attrNameLst>
                                          <p:attrName>ppt_h</p:attrName>
                                        </p:attrNameLst>
                                      </p:cBhvr>
                                      <p:tavLst>
                                        <p:tav tm="0">
                                          <p:val>
                                            <p:fltVal val="0"/>
                                          </p:val>
                                        </p:tav>
                                        <p:tav tm="100000">
                                          <p:val>
                                            <p:strVal val="#ppt_h"/>
                                          </p:val>
                                        </p:tav>
                                      </p:tavLst>
                                    </p:anim>
                                    <p:anim calcmode="lin" valueType="num">
                                      <p:cBhvr>
                                        <p:cTn id="57" dur="1000" fill="hold"/>
                                        <p:tgtEl>
                                          <p:spTgt spid="8"/>
                                        </p:tgtEl>
                                        <p:attrNameLst>
                                          <p:attrName>style.rotation</p:attrName>
                                        </p:attrNameLst>
                                      </p:cBhvr>
                                      <p:tavLst>
                                        <p:tav tm="0">
                                          <p:val>
                                            <p:fltVal val="90"/>
                                          </p:val>
                                        </p:tav>
                                        <p:tav tm="100000">
                                          <p:val>
                                            <p:fltVal val="0"/>
                                          </p:val>
                                        </p:tav>
                                      </p:tavLst>
                                    </p:anim>
                                    <p:animEffect transition="in" filter="fade">
                                      <p:cBhvr>
                                        <p:cTn id="58" dur="10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1000" fill="hold"/>
                                        <p:tgtEl>
                                          <p:spTgt spid="9"/>
                                        </p:tgtEl>
                                        <p:attrNameLst>
                                          <p:attrName>ppt_w</p:attrName>
                                        </p:attrNameLst>
                                      </p:cBhvr>
                                      <p:tavLst>
                                        <p:tav tm="0">
                                          <p:val>
                                            <p:fltVal val="0"/>
                                          </p:val>
                                        </p:tav>
                                        <p:tav tm="100000">
                                          <p:val>
                                            <p:strVal val="#ppt_w"/>
                                          </p:val>
                                        </p:tav>
                                      </p:tavLst>
                                    </p:anim>
                                    <p:anim calcmode="lin" valueType="num">
                                      <p:cBhvr>
                                        <p:cTn id="64" dur="1000" fill="hold"/>
                                        <p:tgtEl>
                                          <p:spTgt spid="9"/>
                                        </p:tgtEl>
                                        <p:attrNameLst>
                                          <p:attrName>ppt_h</p:attrName>
                                        </p:attrNameLst>
                                      </p:cBhvr>
                                      <p:tavLst>
                                        <p:tav tm="0">
                                          <p:val>
                                            <p:fltVal val="0"/>
                                          </p:val>
                                        </p:tav>
                                        <p:tav tm="100000">
                                          <p:val>
                                            <p:strVal val="#ppt_h"/>
                                          </p:val>
                                        </p:tav>
                                      </p:tavLst>
                                    </p:anim>
                                    <p:anim calcmode="lin" valueType="num">
                                      <p:cBhvr>
                                        <p:cTn id="65" dur="1000" fill="hold"/>
                                        <p:tgtEl>
                                          <p:spTgt spid="9"/>
                                        </p:tgtEl>
                                        <p:attrNameLst>
                                          <p:attrName>style.rotation</p:attrName>
                                        </p:attrNameLst>
                                      </p:cBhvr>
                                      <p:tavLst>
                                        <p:tav tm="0">
                                          <p:val>
                                            <p:fltVal val="90"/>
                                          </p:val>
                                        </p:tav>
                                        <p:tav tm="100000">
                                          <p:val>
                                            <p:fltVal val="0"/>
                                          </p:val>
                                        </p:tav>
                                      </p:tavLst>
                                    </p:anim>
                                    <p:animEffect transition="in" filter="fade">
                                      <p:cBhvr>
                                        <p:cTn id="66" dur="10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1000" fill="hold"/>
                                        <p:tgtEl>
                                          <p:spTgt spid="10"/>
                                        </p:tgtEl>
                                        <p:attrNameLst>
                                          <p:attrName>ppt_w</p:attrName>
                                        </p:attrNameLst>
                                      </p:cBhvr>
                                      <p:tavLst>
                                        <p:tav tm="0">
                                          <p:val>
                                            <p:fltVal val="0"/>
                                          </p:val>
                                        </p:tav>
                                        <p:tav tm="100000">
                                          <p:val>
                                            <p:strVal val="#ppt_w"/>
                                          </p:val>
                                        </p:tav>
                                      </p:tavLst>
                                    </p:anim>
                                    <p:anim calcmode="lin" valueType="num">
                                      <p:cBhvr>
                                        <p:cTn id="72" dur="1000" fill="hold"/>
                                        <p:tgtEl>
                                          <p:spTgt spid="10"/>
                                        </p:tgtEl>
                                        <p:attrNameLst>
                                          <p:attrName>ppt_h</p:attrName>
                                        </p:attrNameLst>
                                      </p:cBhvr>
                                      <p:tavLst>
                                        <p:tav tm="0">
                                          <p:val>
                                            <p:fltVal val="0"/>
                                          </p:val>
                                        </p:tav>
                                        <p:tav tm="100000">
                                          <p:val>
                                            <p:strVal val="#ppt_h"/>
                                          </p:val>
                                        </p:tav>
                                      </p:tavLst>
                                    </p:anim>
                                    <p:anim calcmode="lin" valueType="num">
                                      <p:cBhvr>
                                        <p:cTn id="73" dur="1000" fill="hold"/>
                                        <p:tgtEl>
                                          <p:spTgt spid="10"/>
                                        </p:tgtEl>
                                        <p:attrNameLst>
                                          <p:attrName>style.rotation</p:attrName>
                                        </p:attrNameLst>
                                      </p:cBhvr>
                                      <p:tavLst>
                                        <p:tav tm="0">
                                          <p:val>
                                            <p:fltVal val="90"/>
                                          </p:val>
                                        </p:tav>
                                        <p:tav tm="100000">
                                          <p:val>
                                            <p:fltVal val="0"/>
                                          </p:val>
                                        </p:tav>
                                      </p:tavLst>
                                    </p:anim>
                                    <p:animEffect transition="in" filter="fade">
                                      <p:cBhvr>
                                        <p:cTn id="74" dur="10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p:cTn id="79" dur="1000" fill="hold"/>
                                        <p:tgtEl>
                                          <p:spTgt spid="11"/>
                                        </p:tgtEl>
                                        <p:attrNameLst>
                                          <p:attrName>ppt_w</p:attrName>
                                        </p:attrNameLst>
                                      </p:cBhvr>
                                      <p:tavLst>
                                        <p:tav tm="0">
                                          <p:val>
                                            <p:fltVal val="0"/>
                                          </p:val>
                                        </p:tav>
                                        <p:tav tm="100000">
                                          <p:val>
                                            <p:strVal val="#ppt_w"/>
                                          </p:val>
                                        </p:tav>
                                      </p:tavLst>
                                    </p:anim>
                                    <p:anim calcmode="lin" valueType="num">
                                      <p:cBhvr>
                                        <p:cTn id="80" dur="1000" fill="hold"/>
                                        <p:tgtEl>
                                          <p:spTgt spid="11"/>
                                        </p:tgtEl>
                                        <p:attrNameLst>
                                          <p:attrName>ppt_h</p:attrName>
                                        </p:attrNameLst>
                                      </p:cBhvr>
                                      <p:tavLst>
                                        <p:tav tm="0">
                                          <p:val>
                                            <p:fltVal val="0"/>
                                          </p:val>
                                        </p:tav>
                                        <p:tav tm="100000">
                                          <p:val>
                                            <p:strVal val="#ppt_h"/>
                                          </p:val>
                                        </p:tav>
                                      </p:tavLst>
                                    </p:anim>
                                    <p:anim calcmode="lin" valueType="num">
                                      <p:cBhvr>
                                        <p:cTn id="81" dur="1000" fill="hold"/>
                                        <p:tgtEl>
                                          <p:spTgt spid="11"/>
                                        </p:tgtEl>
                                        <p:attrNameLst>
                                          <p:attrName>style.rotation</p:attrName>
                                        </p:attrNameLst>
                                      </p:cBhvr>
                                      <p:tavLst>
                                        <p:tav tm="0">
                                          <p:val>
                                            <p:fltVal val="90"/>
                                          </p:val>
                                        </p:tav>
                                        <p:tav tm="100000">
                                          <p:val>
                                            <p:fltVal val="0"/>
                                          </p:val>
                                        </p:tav>
                                      </p:tavLst>
                                    </p:anim>
                                    <p:animEffect transition="in" filter="fade">
                                      <p:cBhvr>
                                        <p:cTn id="8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8" grpId="0"/>
      <p:bldP spid="9" grpId="0"/>
      <p:bldP spid="10"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2411F-E8FE-9081-99F8-E7FB127038CF}"/>
              </a:ext>
            </a:extLst>
          </p:cNvPr>
          <p:cNvSpPr>
            <a:spLocks noGrp="1"/>
          </p:cNvSpPr>
          <p:nvPr>
            <p:ph type="title"/>
          </p:nvPr>
        </p:nvSpPr>
        <p:spPr/>
        <p:txBody>
          <a:bodyPr/>
          <a:lstStyle/>
          <a:p>
            <a:r>
              <a:rPr lang="en-GB" dirty="0"/>
              <a:t>Estimation</a:t>
            </a:r>
          </a:p>
        </p:txBody>
      </p:sp>
      <p:sp>
        <p:nvSpPr>
          <p:cNvPr id="3" name="Text Placeholder 2">
            <a:extLst>
              <a:ext uri="{FF2B5EF4-FFF2-40B4-BE49-F238E27FC236}">
                <a16:creationId xmlns:a16="http://schemas.microsoft.com/office/drawing/2014/main" id="{E7F51B48-CC9B-66E8-7C7A-E5D5705814A7}"/>
              </a:ext>
            </a:extLst>
          </p:cNvPr>
          <p:cNvSpPr>
            <a:spLocks noGrp="1"/>
          </p:cNvSpPr>
          <p:nvPr>
            <p:ph type="body" sz="quarter" idx="13"/>
          </p:nvPr>
        </p:nvSpPr>
        <p:spPr/>
        <p:txBody>
          <a:bodyPr/>
          <a:lstStyle/>
          <a:p>
            <a:endParaRPr lang="en-GB"/>
          </a:p>
        </p:txBody>
      </p:sp>
      <p:graphicFrame>
        <p:nvGraphicFramePr>
          <p:cNvPr id="5" name="Content Placeholder 4">
            <a:extLst>
              <a:ext uri="{FF2B5EF4-FFF2-40B4-BE49-F238E27FC236}">
                <a16:creationId xmlns:a16="http://schemas.microsoft.com/office/drawing/2014/main" id="{0B89198F-1989-79BA-13CF-E8604AD3E42F}"/>
              </a:ext>
            </a:extLst>
          </p:cNvPr>
          <p:cNvGraphicFramePr>
            <a:graphicFrameLocks noGrp="1"/>
          </p:cNvGraphicFramePr>
          <p:nvPr>
            <p:ph idx="1"/>
            <p:extLst>
              <p:ext uri="{D42A27DB-BD31-4B8C-83A1-F6EECF244321}">
                <p14:modId xmlns:p14="http://schemas.microsoft.com/office/powerpoint/2010/main" val="1996122485"/>
              </p:ext>
            </p:extLst>
          </p:nvPr>
        </p:nvGraphicFramePr>
        <p:xfrm>
          <a:off x="837406" y="2563495"/>
          <a:ext cx="10515600" cy="2194560"/>
        </p:xfrm>
        <a:graphic>
          <a:graphicData uri="http://schemas.openxmlformats.org/drawingml/2006/table">
            <a:tbl>
              <a:tblPr firstRow="1">
                <a:tableStyleId>{FABFCF23-3B69-468F-B69F-88F6DE6A72F2}</a:tableStyleId>
              </a:tblPr>
              <a:tblGrid>
                <a:gridCol w="5257800">
                  <a:extLst>
                    <a:ext uri="{9D8B030D-6E8A-4147-A177-3AD203B41FA5}">
                      <a16:colId xmlns:a16="http://schemas.microsoft.com/office/drawing/2014/main" val="3750721062"/>
                    </a:ext>
                  </a:extLst>
                </a:gridCol>
                <a:gridCol w="5257800">
                  <a:extLst>
                    <a:ext uri="{9D8B030D-6E8A-4147-A177-3AD203B41FA5}">
                      <a16:colId xmlns:a16="http://schemas.microsoft.com/office/drawing/2014/main" val="3790450858"/>
                    </a:ext>
                  </a:extLst>
                </a:gridCol>
              </a:tblGrid>
              <a:tr h="0">
                <a:tc>
                  <a:txBody>
                    <a:bodyPr/>
                    <a:lstStyle/>
                    <a:p>
                      <a:r>
                        <a:rPr lang="en-GB" dirty="0"/>
                        <a:t>Tradition estimation</a:t>
                      </a:r>
                    </a:p>
                  </a:txBody>
                  <a:tcPr anchor="ctr"/>
                </a:tc>
                <a:tc>
                  <a:txBody>
                    <a:bodyPr/>
                    <a:lstStyle/>
                    <a:p>
                      <a:r>
                        <a:rPr lang="en-GB" dirty="0"/>
                        <a:t>Agile estimation</a:t>
                      </a:r>
                    </a:p>
                  </a:txBody>
                  <a:tcPr anchor="ctr"/>
                </a:tc>
                <a:extLst>
                  <a:ext uri="{0D108BD9-81ED-4DB2-BD59-A6C34878D82A}">
                    <a16:rowId xmlns:a16="http://schemas.microsoft.com/office/drawing/2014/main" val="1554868923"/>
                  </a:ext>
                </a:extLst>
              </a:tr>
              <a:tr h="0">
                <a:tc>
                  <a:txBody>
                    <a:bodyPr/>
                    <a:lstStyle/>
                    <a:p>
                      <a:r>
                        <a:rPr lang="en-GB"/>
                        <a:t>Efforts were estimated</a:t>
                      </a:r>
                    </a:p>
                  </a:txBody>
                  <a:tcPr anchor="ctr"/>
                </a:tc>
                <a:tc>
                  <a:txBody>
                    <a:bodyPr/>
                    <a:lstStyle/>
                    <a:p>
                      <a:r>
                        <a:rPr lang="en-GB"/>
                        <a:t>Business values or Complexity is estimated</a:t>
                      </a:r>
                    </a:p>
                  </a:txBody>
                  <a:tcPr anchor="ctr"/>
                </a:tc>
                <a:extLst>
                  <a:ext uri="{0D108BD9-81ED-4DB2-BD59-A6C34878D82A}">
                    <a16:rowId xmlns:a16="http://schemas.microsoft.com/office/drawing/2014/main" val="899993700"/>
                  </a:ext>
                </a:extLst>
              </a:tr>
              <a:tr h="0">
                <a:tc>
                  <a:txBody>
                    <a:bodyPr/>
                    <a:lstStyle/>
                    <a:p>
                      <a:r>
                        <a:rPr lang="en-GB"/>
                        <a:t>Unit: Hours</a:t>
                      </a:r>
                    </a:p>
                  </a:txBody>
                  <a:tcPr anchor="ctr"/>
                </a:tc>
                <a:tc>
                  <a:txBody>
                    <a:bodyPr/>
                    <a:lstStyle/>
                    <a:p>
                      <a:r>
                        <a:rPr lang="en-GB" dirty="0"/>
                        <a:t>Unit: Story Points or bucket</a:t>
                      </a:r>
                    </a:p>
                  </a:txBody>
                  <a:tcPr anchor="ctr"/>
                </a:tc>
                <a:extLst>
                  <a:ext uri="{0D108BD9-81ED-4DB2-BD59-A6C34878D82A}">
                    <a16:rowId xmlns:a16="http://schemas.microsoft.com/office/drawing/2014/main" val="2860531914"/>
                  </a:ext>
                </a:extLst>
              </a:tr>
              <a:tr h="0">
                <a:tc>
                  <a:txBody>
                    <a:bodyPr/>
                    <a:lstStyle/>
                    <a:p>
                      <a:r>
                        <a:rPr lang="en-GB" dirty="0"/>
                        <a:t>Estimation is done in task level</a:t>
                      </a:r>
                    </a:p>
                  </a:txBody>
                  <a:tcPr anchor="ctr"/>
                </a:tc>
                <a:tc>
                  <a:txBody>
                    <a:bodyPr/>
                    <a:lstStyle/>
                    <a:p>
                      <a:r>
                        <a:rPr lang="en-GB" dirty="0"/>
                        <a:t>Estimation is done in user story level</a:t>
                      </a:r>
                    </a:p>
                  </a:txBody>
                  <a:tcPr anchor="ctr"/>
                </a:tc>
                <a:extLst>
                  <a:ext uri="{0D108BD9-81ED-4DB2-BD59-A6C34878D82A}">
                    <a16:rowId xmlns:a16="http://schemas.microsoft.com/office/drawing/2014/main" val="650563398"/>
                  </a:ext>
                </a:extLst>
              </a:tr>
              <a:tr h="0">
                <a:tc>
                  <a:txBody>
                    <a:bodyPr/>
                    <a:lstStyle/>
                    <a:p>
                      <a:r>
                        <a:rPr lang="en-GB"/>
                        <a:t>Provides absolute estimate</a:t>
                      </a:r>
                    </a:p>
                  </a:txBody>
                  <a:tcPr anchor="ctr"/>
                </a:tc>
                <a:tc>
                  <a:txBody>
                    <a:bodyPr/>
                    <a:lstStyle/>
                    <a:p>
                      <a:r>
                        <a:rPr lang="en-GB"/>
                        <a:t>Provides relative estimate</a:t>
                      </a:r>
                    </a:p>
                  </a:txBody>
                  <a:tcPr anchor="ctr"/>
                </a:tc>
                <a:extLst>
                  <a:ext uri="{0D108BD9-81ED-4DB2-BD59-A6C34878D82A}">
                    <a16:rowId xmlns:a16="http://schemas.microsoft.com/office/drawing/2014/main" val="257834817"/>
                  </a:ext>
                </a:extLst>
              </a:tr>
              <a:tr h="0">
                <a:tc>
                  <a:txBody>
                    <a:bodyPr/>
                    <a:lstStyle/>
                    <a:p>
                      <a:r>
                        <a:rPr lang="en-GB"/>
                        <a:t>Estimates once done are not revised</a:t>
                      </a:r>
                    </a:p>
                  </a:txBody>
                  <a:tcPr anchor="ctr"/>
                </a:tc>
                <a:tc>
                  <a:txBody>
                    <a:bodyPr/>
                    <a:lstStyle/>
                    <a:p>
                      <a:r>
                        <a:rPr lang="en-GB" dirty="0"/>
                        <a:t>Estimates are revisited in every iteration</a:t>
                      </a:r>
                    </a:p>
                  </a:txBody>
                  <a:tcPr anchor="ctr"/>
                </a:tc>
                <a:extLst>
                  <a:ext uri="{0D108BD9-81ED-4DB2-BD59-A6C34878D82A}">
                    <a16:rowId xmlns:a16="http://schemas.microsoft.com/office/drawing/2014/main" val="297690467"/>
                  </a:ext>
                </a:extLst>
              </a:tr>
            </a:tbl>
          </a:graphicData>
        </a:graphic>
      </p:graphicFrame>
    </p:spTree>
    <p:extLst>
      <p:ext uri="{BB962C8B-B14F-4D97-AF65-F5344CB8AC3E}">
        <p14:creationId xmlns:p14="http://schemas.microsoft.com/office/powerpoint/2010/main" val="115163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F6C2-44F3-80EB-C214-2FAB6E19C747}"/>
              </a:ext>
            </a:extLst>
          </p:cNvPr>
          <p:cNvSpPr>
            <a:spLocks noGrp="1"/>
          </p:cNvSpPr>
          <p:nvPr>
            <p:ph type="title"/>
          </p:nvPr>
        </p:nvSpPr>
        <p:spPr/>
        <p:txBody>
          <a:bodyPr/>
          <a:lstStyle/>
          <a:p>
            <a:r>
              <a:rPr lang="en-GB" dirty="0"/>
              <a:t>Estimation</a:t>
            </a:r>
          </a:p>
        </p:txBody>
      </p:sp>
      <p:sp>
        <p:nvSpPr>
          <p:cNvPr id="3" name="Text Placeholder 2">
            <a:extLst>
              <a:ext uri="{FF2B5EF4-FFF2-40B4-BE49-F238E27FC236}">
                <a16:creationId xmlns:a16="http://schemas.microsoft.com/office/drawing/2014/main" id="{25789699-C02F-8B09-B664-235A6B9F819F}"/>
              </a:ext>
            </a:extLst>
          </p:cNvPr>
          <p:cNvSpPr>
            <a:spLocks noGrp="1"/>
          </p:cNvSpPr>
          <p:nvPr>
            <p:ph type="body" sz="quarter" idx="13"/>
          </p:nvPr>
        </p:nvSpPr>
        <p:spPr/>
        <p:txBody>
          <a:bodyPr/>
          <a:lstStyle/>
          <a:p>
            <a:endParaRPr lang="en-GB"/>
          </a:p>
        </p:txBody>
      </p:sp>
      <p:pic>
        <p:nvPicPr>
          <p:cNvPr id="6" name="Content Placeholder 5" descr="Diagram&#10;&#10;Description automatically generated">
            <a:extLst>
              <a:ext uri="{FF2B5EF4-FFF2-40B4-BE49-F238E27FC236}">
                <a16:creationId xmlns:a16="http://schemas.microsoft.com/office/drawing/2014/main" id="{BD8504D9-D594-8322-7890-032193A2D1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2201" y="1384874"/>
            <a:ext cx="5946783" cy="5041126"/>
          </a:xfrm>
        </p:spPr>
      </p:pic>
    </p:spTree>
    <p:extLst>
      <p:ext uri="{BB962C8B-B14F-4D97-AF65-F5344CB8AC3E}">
        <p14:creationId xmlns:p14="http://schemas.microsoft.com/office/powerpoint/2010/main" val="365198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14-2AB9-D4E9-106F-A87790EFD83B}"/>
              </a:ext>
            </a:extLst>
          </p:cNvPr>
          <p:cNvSpPr>
            <a:spLocks noGrp="1"/>
          </p:cNvSpPr>
          <p:nvPr>
            <p:ph type="title"/>
          </p:nvPr>
        </p:nvSpPr>
        <p:spPr/>
        <p:txBody>
          <a:bodyPr/>
          <a:lstStyle/>
          <a:p>
            <a:r>
              <a:rPr lang="en-GB" dirty="0"/>
              <a:t>Estimation: example</a:t>
            </a:r>
          </a:p>
        </p:txBody>
      </p:sp>
      <p:sp>
        <p:nvSpPr>
          <p:cNvPr id="3" name="Text Placeholder 2">
            <a:extLst>
              <a:ext uri="{FF2B5EF4-FFF2-40B4-BE49-F238E27FC236}">
                <a16:creationId xmlns:a16="http://schemas.microsoft.com/office/drawing/2014/main" id="{2B5F7D43-8EAC-574B-FBCE-4DF7D0A6AB83}"/>
              </a:ext>
            </a:extLst>
          </p:cNvPr>
          <p:cNvSpPr>
            <a:spLocks noGrp="1"/>
          </p:cNvSpPr>
          <p:nvPr>
            <p:ph type="body" sz="quarter" idx="13"/>
          </p:nvPr>
        </p:nvSpPr>
        <p:spPr/>
        <p:txBody>
          <a:bodyPr/>
          <a:lstStyle/>
          <a:p>
            <a:endParaRPr lang="en-GB"/>
          </a:p>
        </p:txBody>
      </p:sp>
      <p:pic>
        <p:nvPicPr>
          <p:cNvPr id="6" name="Content Placeholder 5" descr="Graphical user interface&#10;&#10;Description automatically generated with low confidence">
            <a:extLst>
              <a:ext uri="{FF2B5EF4-FFF2-40B4-BE49-F238E27FC236}">
                <a16:creationId xmlns:a16="http://schemas.microsoft.com/office/drawing/2014/main" id="{4D0B907E-5DC6-C167-2B04-B8C863C70D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070" y="1690527"/>
            <a:ext cx="7170225" cy="3722342"/>
          </a:xfrm>
        </p:spPr>
      </p:pic>
      <p:graphicFrame>
        <p:nvGraphicFramePr>
          <p:cNvPr id="9" name="Table 8">
            <a:extLst>
              <a:ext uri="{FF2B5EF4-FFF2-40B4-BE49-F238E27FC236}">
                <a16:creationId xmlns:a16="http://schemas.microsoft.com/office/drawing/2014/main" id="{FAB095FC-8CD8-0F45-7BB1-BF57240EE2D5}"/>
              </a:ext>
            </a:extLst>
          </p:cNvPr>
          <p:cNvGraphicFramePr>
            <a:graphicFrameLocks noGrp="1"/>
          </p:cNvGraphicFramePr>
          <p:nvPr>
            <p:extLst>
              <p:ext uri="{D42A27DB-BD31-4B8C-83A1-F6EECF244321}">
                <p14:modId xmlns:p14="http://schemas.microsoft.com/office/powerpoint/2010/main" val="2039214985"/>
              </p:ext>
            </p:extLst>
          </p:nvPr>
        </p:nvGraphicFramePr>
        <p:xfrm>
          <a:off x="8382001" y="1690527"/>
          <a:ext cx="2964874" cy="1828800"/>
        </p:xfrm>
        <a:graphic>
          <a:graphicData uri="http://schemas.openxmlformats.org/drawingml/2006/table">
            <a:tbl>
              <a:tblPr firstRow="1">
                <a:tableStyleId>{FABFCF23-3B69-468F-B69F-88F6DE6A72F2}</a:tableStyleId>
              </a:tblPr>
              <a:tblGrid>
                <a:gridCol w="1482437">
                  <a:extLst>
                    <a:ext uri="{9D8B030D-6E8A-4147-A177-3AD203B41FA5}">
                      <a16:colId xmlns:a16="http://schemas.microsoft.com/office/drawing/2014/main" val="1442593131"/>
                    </a:ext>
                  </a:extLst>
                </a:gridCol>
                <a:gridCol w="1482437">
                  <a:extLst>
                    <a:ext uri="{9D8B030D-6E8A-4147-A177-3AD203B41FA5}">
                      <a16:colId xmlns:a16="http://schemas.microsoft.com/office/drawing/2014/main" val="128441293"/>
                    </a:ext>
                  </a:extLst>
                </a:gridCol>
              </a:tblGrid>
              <a:tr h="0">
                <a:tc>
                  <a:txBody>
                    <a:bodyPr/>
                    <a:lstStyle/>
                    <a:p>
                      <a:r>
                        <a:rPr lang="en-GB" dirty="0"/>
                        <a:t>Room</a:t>
                      </a:r>
                    </a:p>
                  </a:txBody>
                  <a:tcPr anchor="ctr"/>
                </a:tc>
                <a:tc>
                  <a:txBody>
                    <a:bodyPr/>
                    <a:lstStyle/>
                    <a:p>
                      <a:r>
                        <a:rPr lang="en-GB"/>
                        <a:t>Story point</a:t>
                      </a:r>
                    </a:p>
                  </a:txBody>
                  <a:tcPr anchor="ctr"/>
                </a:tc>
                <a:extLst>
                  <a:ext uri="{0D108BD9-81ED-4DB2-BD59-A6C34878D82A}">
                    <a16:rowId xmlns:a16="http://schemas.microsoft.com/office/drawing/2014/main" val="2606771527"/>
                  </a:ext>
                </a:extLst>
              </a:tr>
              <a:tr h="0">
                <a:tc>
                  <a:txBody>
                    <a:bodyPr/>
                    <a:lstStyle/>
                    <a:p>
                      <a:r>
                        <a:rPr lang="en-GB"/>
                        <a:t>Study room</a:t>
                      </a:r>
                    </a:p>
                  </a:txBody>
                  <a:tcPr anchor="ctr"/>
                </a:tc>
                <a:tc>
                  <a:txBody>
                    <a:bodyPr/>
                    <a:lstStyle/>
                    <a:p>
                      <a:r>
                        <a:rPr lang="en-GB"/>
                        <a:t>3</a:t>
                      </a:r>
                    </a:p>
                  </a:txBody>
                  <a:tcPr anchor="ctr"/>
                </a:tc>
                <a:extLst>
                  <a:ext uri="{0D108BD9-81ED-4DB2-BD59-A6C34878D82A}">
                    <a16:rowId xmlns:a16="http://schemas.microsoft.com/office/drawing/2014/main" val="747125197"/>
                  </a:ext>
                </a:extLst>
              </a:tr>
              <a:tr h="0">
                <a:tc>
                  <a:txBody>
                    <a:bodyPr/>
                    <a:lstStyle/>
                    <a:p>
                      <a:r>
                        <a:rPr lang="en-GB"/>
                        <a:t>Bedroom 1</a:t>
                      </a:r>
                    </a:p>
                  </a:txBody>
                  <a:tcPr anchor="ctr"/>
                </a:tc>
                <a:tc>
                  <a:txBody>
                    <a:bodyPr/>
                    <a:lstStyle/>
                    <a:p>
                      <a:r>
                        <a:rPr lang="en-GB"/>
                        <a:t>5</a:t>
                      </a:r>
                    </a:p>
                  </a:txBody>
                  <a:tcPr anchor="ctr"/>
                </a:tc>
                <a:extLst>
                  <a:ext uri="{0D108BD9-81ED-4DB2-BD59-A6C34878D82A}">
                    <a16:rowId xmlns:a16="http://schemas.microsoft.com/office/drawing/2014/main" val="3702058145"/>
                  </a:ext>
                </a:extLst>
              </a:tr>
              <a:tr h="0">
                <a:tc>
                  <a:txBody>
                    <a:bodyPr/>
                    <a:lstStyle/>
                    <a:p>
                      <a:r>
                        <a:rPr lang="en-GB"/>
                        <a:t>Bedroom 2</a:t>
                      </a:r>
                    </a:p>
                  </a:txBody>
                  <a:tcPr anchor="ctr"/>
                </a:tc>
                <a:tc>
                  <a:txBody>
                    <a:bodyPr/>
                    <a:lstStyle/>
                    <a:p>
                      <a:r>
                        <a:rPr lang="en-GB"/>
                        <a:t>5</a:t>
                      </a:r>
                    </a:p>
                  </a:txBody>
                  <a:tcPr anchor="ctr"/>
                </a:tc>
                <a:extLst>
                  <a:ext uri="{0D108BD9-81ED-4DB2-BD59-A6C34878D82A}">
                    <a16:rowId xmlns:a16="http://schemas.microsoft.com/office/drawing/2014/main" val="1717061146"/>
                  </a:ext>
                </a:extLst>
              </a:tr>
              <a:tr h="0">
                <a:tc>
                  <a:txBody>
                    <a:bodyPr/>
                    <a:lstStyle/>
                    <a:p>
                      <a:r>
                        <a:rPr lang="en-GB"/>
                        <a:t>Kitchen</a:t>
                      </a:r>
                    </a:p>
                  </a:txBody>
                  <a:tcPr anchor="ctr"/>
                </a:tc>
                <a:tc>
                  <a:txBody>
                    <a:bodyPr/>
                    <a:lstStyle/>
                    <a:p>
                      <a:r>
                        <a:rPr lang="en-GB" dirty="0"/>
                        <a:t>8</a:t>
                      </a:r>
                    </a:p>
                  </a:txBody>
                  <a:tcPr anchor="ctr"/>
                </a:tc>
                <a:extLst>
                  <a:ext uri="{0D108BD9-81ED-4DB2-BD59-A6C34878D82A}">
                    <a16:rowId xmlns:a16="http://schemas.microsoft.com/office/drawing/2014/main" val="751547569"/>
                  </a:ext>
                </a:extLst>
              </a:tr>
            </a:tbl>
          </a:graphicData>
        </a:graphic>
      </p:graphicFrame>
      <p:sp>
        <p:nvSpPr>
          <p:cNvPr id="10" name="TextBox 9">
            <a:extLst>
              <a:ext uri="{FF2B5EF4-FFF2-40B4-BE49-F238E27FC236}">
                <a16:creationId xmlns:a16="http://schemas.microsoft.com/office/drawing/2014/main" id="{3BEAD454-6853-AD06-7C5F-AA66BA3E58C8}"/>
              </a:ext>
            </a:extLst>
          </p:cNvPr>
          <p:cNvSpPr txBox="1"/>
          <p:nvPr/>
        </p:nvSpPr>
        <p:spPr>
          <a:xfrm>
            <a:off x="8291945" y="3789218"/>
            <a:ext cx="3006437" cy="1477328"/>
          </a:xfrm>
          <a:prstGeom prst="rect">
            <a:avLst/>
          </a:prstGeom>
          <a:noFill/>
        </p:spPr>
        <p:txBody>
          <a:bodyPr wrap="square" rtlCol="0">
            <a:spAutoFit/>
          </a:bodyPr>
          <a:lstStyle/>
          <a:p>
            <a:pPr marL="285750" indent="-285750">
              <a:buFont typeface="Arial" panose="020B0604020202020204" pitchFamily="34" charset="0"/>
              <a:buChar char="•"/>
            </a:pPr>
            <a:r>
              <a:rPr lang="en-GB" dirty="0"/>
              <a:t>Business value</a:t>
            </a:r>
          </a:p>
          <a:p>
            <a:pPr marL="285750" indent="-285750">
              <a:buFont typeface="Arial" panose="020B0604020202020204" pitchFamily="34" charset="0"/>
              <a:buChar char="•"/>
            </a:pPr>
            <a:r>
              <a:rPr lang="en-GB" dirty="0"/>
              <a:t>Complexity</a:t>
            </a:r>
          </a:p>
          <a:p>
            <a:pPr marL="285750" indent="-285750">
              <a:buFont typeface="Arial" panose="020B0604020202020204" pitchFamily="34" charset="0"/>
              <a:buChar char="•"/>
            </a:pPr>
            <a:r>
              <a:rPr lang="en-GB" dirty="0"/>
              <a:t>Risks</a:t>
            </a:r>
          </a:p>
          <a:p>
            <a:pPr marL="285750" indent="-285750">
              <a:buFont typeface="Arial" panose="020B0604020202020204" pitchFamily="34" charset="0"/>
              <a:buChar char="•"/>
            </a:pPr>
            <a:r>
              <a:rPr lang="en-GB" dirty="0"/>
              <a:t>Dependencies</a:t>
            </a:r>
          </a:p>
          <a:p>
            <a:pPr marL="285750" indent="-285750">
              <a:buFont typeface="Arial" panose="020B0604020202020204" pitchFamily="34" charset="0"/>
              <a:buChar char="•"/>
            </a:pPr>
            <a:r>
              <a:rPr lang="en-GB" dirty="0"/>
              <a:t>Amount of work</a:t>
            </a:r>
          </a:p>
        </p:txBody>
      </p:sp>
    </p:spTree>
    <p:extLst>
      <p:ext uri="{BB962C8B-B14F-4D97-AF65-F5344CB8AC3E}">
        <p14:creationId xmlns:p14="http://schemas.microsoft.com/office/powerpoint/2010/main" val="423633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p:cTn id="15"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0" end="0"/>
                                            </p:txEl>
                                          </p:spTgt>
                                        </p:tgtEl>
                                      </p:cBhvr>
                                    </p:animEffect>
                                  </p:childTnLst>
                                </p:cTn>
                              </p:par>
                              <p:par>
                                <p:cTn id="19" presetID="31"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 calcmode="lin" valueType="num">
                                      <p:cBhvr>
                                        <p:cTn id="21"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10">
                                            <p:txEl>
                                              <p:pRg st="1" end="1"/>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 calcmode="lin" valueType="num">
                                      <p:cBhvr>
                                        <p:cTn id="27" dur="10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28" dur="1000" fill="hold"/>
                                        <p:tgtEl>
                                          <p:spTgt spid="10">
                                            <p:txEl>
                                              <p:pRg st="2" end="2"/>
                                            </p:txEl>
                                          </p:spTgt>
                                        </p:tgtEl>
                                        <p:attrNameLst>
                                          <p:attrName>ppt_h</p:attrName>
                                        </p:attrNameLst>
                                      </p:cBhvr>
                                      <p:tavLst>
                                        <p:tav tm="0">
                                          <p:val>
                                            <p:fltVal val="0"/>
                                          </p:val>
                                        </p:tav>
                                        <p:tav tm="100000">
                                          <p:val>
                                            <p:strVal val="#ppt_h"/>
                                          </p:val>
                                        </p:tav>
                                      </p:tavLst>
                                    </p:anim>
                                    <p:anim calcmode="lin" valueType="num">
                                      <p:cBhvr>
                                        <p:cTn id="29" dur="1000" fill="hold"/>
                                        <p:tgtEl>
                                          <p:spTgt spid="10">
                                            <p:txEl>
                                              <p:pRg st="2" end="2"/>
                                            </p:txEl>
                                          </p:spTgt>
                                        </p:tgtEl>
                                        <p:attrNameLst>
                                          <p:attrName>style.rotation</p:attrName>
                                        </p:attrNameLst>
                                      </p:cBhvr>
                                      <p:tavLst>
                                        <p:tav tm="0">
                                          <p:val>
                                            <p:fltVal val="90"/>
                                          </p:val>
                                        </p:tav>
                                        <p:tav tm="100000">
                                          <p:val>
                                            <p:fltVal val="0"/>
                                          </p:val>
                                        </p:tav>
                                      </p:tavLst>
                                    </p:anim>
                                    <p:animEffect transition="in" filter="fade">
                                      <p:cBhvr>
                                        <p:cTn id="30" dur="1000"/>
                                        <p:tgtEl>
                                          <p:spTgt spid="10">
                                            <p:txEl>
                                              <p:pRg st="2" end="2"/>
                                            </p:txEl>
                                          </p:spTgt>
                                        </p:tgtEl>
                                      </p:cBhvr>
                                    </p:animEffect>
                                  </p:childTnLst>
                                </p:cTn>
                              </p:par>
                              <p:par>
                                <p:cTn id="31" presetID="31" presetClass="entr" presetSubtype="0" fill="hold" nodeType="with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 calcmode="lin" valueType="num">
                                      <p:cBhvr>
                                        <p:cTn id="33" dur="1000" fill="hold"/>
                                        <p:tgtEl>
                                          <p:spTgt spid="10">
                                            <p:txEl>
                                              <p:pRg st="3" end="3"/>
                                            </p:txEl>
                                          </p:spTgt>
                                        </p:tgtEl>
                                        <p:attrNameLst>
                                          <p:attrName>ppt_w</p:attrName>
                                        </p:attrNameLst>
                                      </p:cBhvr>
                                      <p:tavLst>
                                        <p:tav tm="0">
                                          <p:val>
                                            <p:fltVal val="0"/>
                                          </p:val>
                                        </p:tav>
                                        <p:tav tm="100000">
                                          <p:val>
                                            <p:strVal val="#ppt_w"/>
                                          </p:val>
                                        </p:tav>
                                      </p:tavLst>
                                    </p:anim>
                                    <p:anim calcmode="lin" valueType="num">
                                      <p:cBhvr>
                                        <p:cTn id="34" dur="1000" fill="hold"/>
                                        <p:tgtEl>
                                          <p:spTgt spid="10">
                                            <p:txEl>
                                              <p:pRg st="3" end="3"/>
                                            </p:txEl>
                                          </p:spTgt>
                                        </p:tgtEl>
                                        <p:attrNameLst>
                                          <p:attrName>ppt_h</p:attrName>
                                        </p:attrNameLst>
                                      </p:cBhvr>
                                      <p:tavLst>
                                        <p:tav tm="0">
                                          <p:val>
                                            <p:fltVal val="0"/>
                                          </p:val>
                                        </p:tav>
                                        <p:tav tm="100000">
                                          <p:val>
                                            <p:strVal val="#ppt_h"/>
                                          </p:val>
                                        </p:tav>
                                      </p:tavLst>
                                    </p:anim>
                                    <p:anim calcmode="lin" valueType="num">
                                      <p:cBhvr>
                                        <p:cTn id="35" dur="1000" fill="hold"/>
                                        <p:tgtEl>
                                          <p:spTgt spid="10">
                                            <p:txEl>
                                              <p:pRg st="3" end="3"/>
                                            </p:txEl>
                                          </p:spTgt>
                                        </p:tgtEl>
                                        <p:attrNameLst>
                                          <p:attrName>style.rotation</p:attrName>
                                        </p:attrNameLst>
                                      </p:cBhvr>
                                      <p:tavLst>
                                        <p:tav tm="0">
                                          <p:val>
                                            <p:fltVal val="90"/>
                                          </p:val>
                                        </p:tav>
                                        <p:tav tm="100000">
                                          <p:val>
                                            <p:fltVal val="0"/>
                                          </p:val>
                                        </p:tav>
                                      </p:tavLst>
                                    </p:anim>
                                    <p:animEffect transition="in" filter="fade">
                                      <p:cBhvr>
                                        <p:cTn id="36" dur="1000"/>
                                        <p:tgtEl>
                                          <p:spTgt spid="10">
                                            <p:txEl>
                                              <p:pRg st="3" end="3"/>
                                            </p:txEl>
                                          </p:spTgt>
                                        </p:tgtEl>
                                      </p:cBhvr>
                                    </p:animEffect>
                                  </p:childTnLst>
                                </p:cTn>
                              </p:par>
                              <p:par>
                                <p:cTn id="37" presetID="31" presetClass="entr" presetSubtype="0" fill="hold" nodeType="with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anim calcmode="lin" valueType="num">
                                      <p:cBhvr>
                                        <p:cTn id="39" dur="1000" fill="hold"/>
                                        <p:tgtEl>
                                          <p:spTgt spid="10">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10">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10">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3C96-FBDE-E8C4-6AA4-17067EC19D90}"/>
              </a:ext>
            </a:extLst>
          </p:cNvPr>
          <p:cNvSpPr>
            <a:spLocks noGrp="1"/>
          </p:cNvSpPr>
          <p:nvPr>
            <p:ph type="title"/>
          </p:nvPr>
        </p:nvSpPr>
        <p:spPr/>
        <p:txBody>
          <a:bodyPr/>
          <a:lstStyle/>
          <a:p>
            <a:r>
              <a:rPr lang="en-GB" dirty="0"/>
              <a:t>Why relative estimation?</a:t>
            </a:r>
          </a:p>
        </p:txBody>
      </p:sp>
      <p:sp>
        <p:nvSpPr>
          <p:cNvPr id="3" name="Text Placeholder 2">
            <a:extLst>
              <a:ext uri="{FF2B5EF4-FFF2-40B4-BE49-F238E27FC236}">
                <a16:creationId xmlns:a16="http://schemas.microsoft.com/office/drawing/2014/main" id="{8798730B-43ED-FA78-87D9-B7FE71C5B823}"/>
              </a:ext>
            </a:extLst>
          </p:cNvPr>
          <p:cNvSpPr>
            <a:spLocks noGrp="1"/>
          </p:cNvSpPr>
          <p:nvPr>
            <p:ph type="body" sz="quarter" idx="13"/>
          </p:nvPr>
        </p:nvSpPr>
        <p:spPr/>
        <p:txBody>
          <a:bodyPr/>
          <a:lstStyle/>
          <a:p>
            <a:endParaRPr lang="en-GB"/>
          </a:p>
        </p:txBody>
      </p:sp>
      <p:sp>
        <p:nvSpPr>
          <p:cNvPr id="4" name="Content Placeholder 3">
            <a:extLst>
              <a:ext uri="{FF2B5EF4-FFF2-40B4-BE49-F238E27FC236}">
                <a16:creationId xmlns:a16="http://schemas.microsoft.com/office/drawing/2014/main" id="{0912A9D8-C60E-E4EB-F0A9-D68C405BFC6E}"/>
              </a:ext>
            </a:extLst>
          </p:cNvPr>
          <p:cNvSpPr>
            <a:spLocks noGrp="1"/>
          </p:cNvSpPr>
          <p:nvPr>
            <p:ph idx="1"/>
          </p:nvPr>
        </p:nvSpPr>
        <p:spPr>
          <a:xfrm>
            <a:off x="540070" y="1512000"/>
            <a:ext cx="11111046" cy="1265836"/>
          </a:xfrm>
        </p:spPr>
        <p:txBody>
          <a:bodyPr/>
          <a:lstStyle/>
          <a:p>
            <a:r>
              <a:rPr lang="en-GB" dirty="0"/>
              <a:t>Humans are not great guessing numbers</a:t>
            </a:r>
          </a:p>
          <a:p>
            <a:r>
              <a:rPr lang="en-GB" dirty="0"/>
              <a:t>Larger the items, the hardest to guess</a:t>
            </a:r>
          </a:p>
        </p:txBody>
      </p:sp>
      <p:pic>
        <p:nvPicPr>
          <p:cNvPr id="6" name="Picture 5" descr="Chart&#10;&#10;Description automatically generated">
            <a:extLst>
              <a:ext uri="{FF2B5EF4-FFF2-40B4-BE49-F238E27FC236}">
                <a16:creationId xmlns:a16="http://schemas.microsoft.com/office/drawing/2014/main" id="{A1E045E1-F6A8-5ED6-D024-F725A93F0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279" y="2777836"/>
            <a:ext cx="4183284" cy="2939845"/>
          </a:xfrm>
          <a:prstGeom prst="rect">
            <a:avLst/>
          </a:prstGeom>
        </p:spPr>
      </p:pic>
    </p:spTree>
    <p:extLst>
      <p:ext uri="{BB962C8B-B14F-4D97-AF65-F5344CB8AC3E}">
        <p14:creationId xmlns:p14="http://schemas.microsoft.com/office/powerpoint/2010/main" val="289866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p:cTn id="1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7BEF-D29D-E67D-4280-EAF51D28261A}"/>
              </a:ext>
            </a:extLst>
          </p:cNvPr>
          <p:cNvSpPr>
            <a:spLocks noGrp="1"/>
          </p:cNvSpPr>
          <p:nvPr>
            <p:ph type="title"/>
          </p:nvPr>
        </p:nvSpPr>
        <p:spPr/>
        <p:txBody>
          <a:bodyPr/>
          <a:lstStyle/>
          <a:p>
            <a:r>
              <a:rPr lang="en-GB" dirty="0"/>
              <a:t>Waterfall: project manager: Pros</a:t>
            </a:r>
          </a:p>
        </p:txBody>
      </p:sp>
      <p:sp>
        <p:nvSpPr>
          <p:cNvPr id="4" name="Content Placeholder 3">
            <a:extLst>
              <a:ext uri="{FF2B5EF4-FFF2-40B4-BE49-F238E27FC236}">
                <a16:creationId xmlns:a16="http://schemas.microsoft.com/office/drawing/2014/main" id="{89ED4365-1830-BD36-A0AB-FF0913A8E7B9}"/>
              </a:ext>
            </a:extLst>
          </p:cNvPr>
          <p:cNvSpPr>
            <a:spLocks noGrp="1"/>
          </p:cNvSpPr>
          <p:nvPr>
            <p:ph idx="1"/>
          </p:nvPr>
        </p:nvSpPr>
        <p:spPr/>
        <p:txBody>
          <a:bodyPr/>
          <a:lstStyle/>
          <a:p>
            <a:r>
              <a:rPr lang="en-GB" dirty="0"/>
              <a:t>Easy to learn and understand</a:t>
            </a:r>
          </a:p>
          <a:p>
            <a:r>
              <a:rPr lang="en-GB" dirty="0"/>
              <a:t>Extensive documentation</a:t>
            </a:r>
          </a:p>
          <a:p>
            <a:r>
              <a:rPr lang="en-GB" dirty="0"/>
              <a:t>Suitable for small projects</a:t>
            </a:r>
          </a:p>
        </p:txBody>
      </p:sp>
    </p:spTree>
    <p:extLst>
      <p:ext uri="{BB962C8B-B14F-4D97-AF65-F5344CB8AC3E}">
        <p14:creationId xmlns:p14="http://schemas.microsoft.com/office/powerpoint/2010/main" val="286117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18EA-04AC-48EB-F17A-71EF0C9398B1}"/>
              </a:ext>
            </a:extLst>
          </p:cNvPr>
          <p:cNvSpPr>
            <a:spLocks noGrp="1"/>
          </p:cNvSpPr>
          <p:nvPr>
            <p:ph type="title"/>
          </p:nvPr>
        </p:nvSpPr>
        <p:spPr/>
        <p:txBody>
          <a:bodyPr/>
          <a:lstStyle/>
          <a:p>
            <a:r>
              <a:rPr lang="en-GB" dirty="0"/>
              <a:t>Why relative estimation?</a:t>
            </a:r>
          </a:p>
        </p:txBody>
      </p:sp>
      <p:sp>
        <p:nvSpPr>
          <p:cNvPr id="3" name="Text Placeholder 2">
            <a:extLst>
              <a:ext uri="{FF2B5EF4-FFF2-40B4-BE49-F238E27FC236}">
                <a16:creationId xmlns:a16="http://schemas.microsoft.com/office/drawing/2014/main" id="{EC318DE3-3E29-F6E9-EC0B-82DC9438E113}"/>
              </a:ext>
            </a:extLst>
          </p:cNvPr>
          <p:cNvSpPr>
            <a:spLocks noGrp="1"/>
          </p:cNvSpPr>
          <p:nvPr>
            <p:ph type="body" sz="quarter" idx="13"/>
          </p:nvPr>
        </p:nvSpPr>
        <p:spPr/>
        <p:txBody>
          <a:bodyPr/>
          <a:lstStyle/>
          <a:p>
            <a:endParaRPr lang="en-GB"/>
          </a:p>
        </p:txBody>
      </p:sp>
      <p:pic>
        <p:nvPicPr>
          <p:cNvPr id="6" name="Content Placeholder 5" descr="A few skyscrapers in a city&#10;&#10;Description automatically generated with medium confidence">
            <a:extLst>
              <a:ext uri="{FF2B5EF4-FFF2-40B4-BE49-F238E27FC236}">
                <a16:creationId xmlns:a16="http://schemas.microsoft.com/office/drawing/2014/main" id="{43F997FB-7825-4704-6513-51AB5659F3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070" y="1709821"/>
            <a:ext cx="4983304" cy="4456898"/>
          </a:xfrm>
        </p:spPr>
      </p:pic>
      <p:sp>
        <p:nvSpPr>
          <p:cNvPr id="7" name="TextBox 6">
            <a:extLst>
              <a:ext uri="{FF2B5EF4-FFF2-40B4-BE49-F238E27FC236}">
                <a16:creationId xmlns:a16="http://schemas.microsoft.com/office/drawing/2014/main" id="{A7795035-BB06-F8B1-B175-2D7629F2B258}"/>
              </a:ext>
            </a:extLst>
          </p:cNvPr>
          <p:cNvSpPr txBox="1"/>
          <p:nvPr/>
        </p:nvSpPr>
        <p:spPr>
          <a:xfrm>
            <a:off x="6095593" y="2805545"/>
            <a:ext cx="4156771" cy="646331"/>
          </a:xfrm>
          <a:prstGeom prst="rect">
            <a:avLst/>
          </a:prstGeom>
          <a:noFill/>
        </p:spPr>
        <p:txBody>
          <a:bodyPr wrap="square" rtlCol="0">
            <a:spAutoFit/>
          </a:bodyPr>
          <a:lstStyle/>
          <a:p>
            <a:r>
              <a:rPr lang="en-GB" sz="3600" dirty="0"/>
              <a:t>Which is the tallest?</a:t>
            </a:r>
          </a:p>
        </p:txBody>
      </p:sp>
    </p:spTree>
    <p:extLst>
      <p:ext uri="{BB962C8B-B14F-4D97-AF65-F5344CB8AC3E}">
        <p14:creationId xmlns:p14="http://schemas.microsoft.com/office/powerpoint/2010/main" val="254263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57A8-6074-D737-840A-B26F382670E3}"/>
              </a:ext>
            </a:extLst>
          </p:cNvPr>
          <p:cNvSpPr>
            <a:spLocks noGrp="1"/>
          </p:cNvSpPr>
          <p:nvPr>
            <p:ph type="title"/>
          </p:nvPr>
        </p:nvSpPr>
        <p:spPr/>
        <p:txBody>
          <a:bodyPr/>
          <a:lstStyle/>
          <a:p>
            <a:r>
              <a:rPr lang="en-GB" dirty="0"/>
              <a:t>Story point as reward</a:t>
            </a:r>
          </a:p>
        </p:txBody>
      </p:sp>
      <p:sp>
        <p:nvSpPr>
          <p:cNvPr id="3" name="Text Placeholder 2">
            <a:extLst>
              <a:ext uri="{FF2B5EF4-FFF2-40B4-BE49-F238E27FC236}">
                <a16:creationId xmlns:a16="http://schemas.microsoft.com/office/drawing/2014/main" id="{62BBF511-62B6-65D7-9635-5210C4CFBC7D}"/>
              </a:ext>
            </a:extLst>
          </p:cNvPr>
          <p:cNvSpPr>
            <a:spLocks noGrp="1"/>
          </p:cNvSpPr>
          <p:nvPr>
            <p:ph type="body" sz="quarter" idx="13"/>
          </p:nvPr>
        </p:nvSpPr>
        <p:spPr/>
        <p:txBody>
          <a:bodyPr/>
          <a:lstStyle/>
          <a:p>
            <a:endParaRPr lang="en-GB"/>
          </a:p>
        </p:txBody>
      </p:sp>
      <p:pic>
        <p:nvPicPr>
          <p:cNvPr id="6" name="Content Placeholder 5" descr="Timeline&#10;&#10;Description automatically generated">
            <a:extLst>
              <a:ext uri="{FF2B5EF4-FFF2-40B4-BE49-F238E27FC236}">
                <a16:creationId xmlns:a16="http://schemas.microsoft.com/office/drawing/2014/main" id="{49AF708C-BCE4-2E6E-54A3-E5A4640D5C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638" y="1622510"/>
            <a:ext cx="9809017" cy="4389328"/>
          </a:xfrm>
        </p:spPr>
      </p:pic>
    </p:spTree>
    <p:extLst>
      <p:ext uri="{BB962C8B-B14F-4D97-AF65-F5344CB8AC3E}">
        <p14:creationId xmlns:p14="http://schemas.microsoft.com/office/powerpoint/2010/main" val="63478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70F-CD1B-216E-730F-DC75534FC664}"/>
              </a:ext>
            </a:extLst>
          </p:cNvPr>
          <p:cNvSpPr>
            <a:spLocks noGrp="1"/>
          </p:cNvSpPr>
          <p:nvPr>
            <p:ph type="title"/>
          </p:nvPr>
        </p:nvSpPr>
        <p:spPr/>
        <p:txBody>
          <a:bodyPr/>
          <a:lstStyle/>
          <a:p>
            <a:r>
              <a:rPr lang="en-GB" dirty="0"/>
              <a:t>Estimation method</a:t>
            </a:r>
          </a:p>
        </p:txBody>
      </p:sp>
      <p:sp>
        <p:nvSpPr>
          <p:cNvPr id="3" name="Text Placeholder 2">
            <a:extLst>
              <a:ext uri="{FF2B5EF4-FFF2-40B4-BE49-F238E27FC236}">
                <a16:creationId xmlns:a16="http://schemas.microsoft.com/office/drawing/2014/main" id="{3DEFBFE4-157A-05B9-F99E-F12AAAE26158}"/>
              </a:ext>
            </a:extLst>
          </p:cNvPr>
          <p:cNvSpPr>
            <a:spLocks noGrp="1"/>
          </p:cNvSpPr>
          <p:nvPr>
            <p:ph type="body" sz="quarter" idx="13"/>
          </p:nvPr>
        </p:nvSpPr>
        <p:spPr/>
        <p:txBody>
          <a:bodyPr/>
          <a:lstStyle/>
          <a:p>
            <a:endParaRPr lang="en-GB"/>
          </a:p>
        </p:txBody>
      </p:sp>
      <p:pic>
        <p:nvPicPr>
          <p:cNvPr id="6" name="Content Placeholder 5" descr="A picture containing text, clipart&#10;&#10;Description automatically generated">
            <a:extLst>
              <a:ext uri="{FF2B5EF4-FFF2-40B4-BE49-F238E27FC236}">
                <a16:creationId xmlns:a16="http://schemas.microsoft.com/office/drawing/2014/main" id="{98069BBD-FC1F-1B73-277A-DDC6252A54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5396" y="2052000"/>
            <a:ext cx="9461208" cy="3234371"/>
          </a:xfrm>
        </p:spPr>
      </p:pic>
    </p:spTree>
    <p:extLst>
      <p:ext uri="{BB962C8B-B14F-4D97-AF65-F5344CB8AC3E}">
        <p14:creationId xmlns:p14="http://schemas.microsoft.com/office/powerpoint/2010/main" val="311335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59FFF-9F8A-D9CB-A882-8F6B9F4B3EA9}"/>
              </a:ext>
            </a:extLst>
          </p:cNvPr>
          <p:cNvSpPr>
            <a:spLocks noGrp="1"/>
          </p:cNvSpPr>
          <p:nvPr>
            <p:ph type="title"/>
          </p:nvPr>
        </p:nvSpPr>
        <p:spPr/>
        <p:txBody>
          <a:bodyPr/>
          <a:lstStyle/>
          <a:p>
            <a:r>
              <a:rPr lang="en-GB" dirty="0"/>
              <a:t>Estimation method</a:t>
            </a:r>
          </a:p>
        </p:txBody>
      </p:sp>
      <p:sp>
        <p:nvSpPr>
          <p:cNvPr id="3" name="Text Placeholder 2">
            <a:extLst>
              <a:ext uri="{FF2B5EF4-FFF2-40B4-BE49-F238E27FC236}">
                <a16:creationId xmlns:a16="http://schemas.microsoft.com/office/drawing/2014/main" id="{470A1986-0279-DF96-151A-1A4C86F9F469}"/>
              </a:ext>
            </a:extLst>
          </p:cNvPr>
          <p:cNvSpPr>
            <a:spLocks noGrp="1"/>
          </p:cNvSpPr>
          <p:nvPr>
            <p:ph type="body" sz="quarter" idx="13"/>
          </p:nvPr>
        </p:nvSpPr>
        <p:spPr/>
        <p:txBody>
          <a:bodyPr/>
          <a:lstStyle/>
          <a:p>
            <a:endParaRPr lang="en-GB"/>
          </a:p>
        </p:txBody>
      </p:sp>
      <p:pic>
        <p:nvPicPr>
          <p:cNvPr id="6" name="Content Placeholder 5" descr="Chart&#10;&#10;Description automatically generated with medium confidence">
            <a:extLst>
              <a:ext uri="{FF2B5EF4-FFF2-40B4-BE49-F238E27FC236}">
                <a16:creationId xmlns:a16="http://schemas.microsoft.com/office/drawing/2014/main" id="{1F4ABD98-33DA-EEE0-7ED1-4EA3C56919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747" y="1857664"/>
            <a:ext cx="6867670" cy="3656445"/>
          </a:xfrm>
        </p:spPr>
      </p:pic>
      <p:pic>
        <p:nvPicPr>
          <p:cNvPr id="8" name="Picture 7" descr="Table&#10;&#10;Description automatically generated with low confidence">
            <a:extLst>
              <a:ext uri="{FF2B5EF4-FFF2-40B4-BE49-F238E27FC236}">
                <a16:creationId xmlns:a16="http://schemas.microsoft.com/office/drawing/2014/main" id="{CB03D980-6E3C-C2A9-9CDD-2AA74B51C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855" y="1858358"/>
            <a:ext cx="1711035" cy="3554322"/>
          </a:xfrm>
          <a:prstGeom prst="rect">
            <a:avLst/>
          </a:prstGeom>
        </p:spPr>
      </p:pic>
    </p:spTree>
    <p:extLst>
      <p:ext uri="{BB962C8B-B14F-4D97-AF65-F5344CB8AC3E}">
        <p14:creationId xmlns:p14="http://schemas.microsoft.com/office/powerpoint/2010/main" val="215999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DCD6-05DE-0C17-035C-B30113A56ACD}"/>
              </a:ext>
            </a:extLst>
          </p:cNvPr>
          <p:cNvSpPr>
            <a:spLocks noGrp="1"/>
          </p:cNvSpPr>
          <p:nvPr>
            <p:ph type="title"/>
          </p:nvPr>
        </p:nvSpPr>
        <p:spPr/>
        <p:txBody>
          <a:bodyPr/>
          <a:lstStyle/>
          <a:p>
            <a:r>
              <a:rPr lang="en-GB" dirty="0"/>
              <a:t>Why Fibonacci?</a:t>
            </a:r>
          </a:p>
        </p:txBody>
      </p:sp>
      <p:sp>
        <p:nvSpPr>
          <p:cNvPr id="3" name="Text Placeholder 2">
            <a:extLst>
              <a:ext uri="{FF2B5EF4-FFF2-40B4-BE49-F238E27FC236}">
                <a16:creationId xmlns:a16="http://schemas.microsoft.com/office/drawing/2014/main" id="{2DE1586B-F5C3-542F-F223-FB1064998031}"/>
              </a:ext>
            </a:extLst>
          </p:cNvPr>
          <p:cNvSpPr>
            <a:spLocks noGrp="1"/>
          </p:cNvSpPr>
          <p:nvPr>
            <p:ph type="body" sz="quarter" idx="13"/>
          </p:nvPr>
        </p:nvSpPr>
        <p:spPr/>
        <p:txBody>
          <a:bodyPr/>
          <a:lstStyle/>
          <a:p>
            <a:endParaRPr lang="en-GB"/>
          </a:p>
        </p:txBody>
      </p:sp>
      <p:pic>
        <p:nvPicPr>
          <p:cNvPr id="6" name="Content Placeholder 5" descr="Chart&#10;&#10;Description automatically generated">
            <a:extLst>
              <a:ext uri="{FF2B5EF4-FFF2-40B4-BE49-F238E27FC236}">
                <a16:creationId xmlns:a16="http://schemas.microsoft.com/office/drawing/2014/main" id="{6322E504-689B-575D-8A99-7F570131BC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1114" y="1512000"/>
            <a:ext cx="7248958" cy="4630315"/>
          </a:xfrm>
        </p:spPr>
      </p:pic>
    </p:spTree>
    <p:extLst>
      <p:ext uri="{BB962C8B-B14F-4D97-AF65-F5344CB8AC3E}">
        <p14:creationId xmlns:p14="http://schemas.microsoft.com/office/powerpoint/2010/main" val="330706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97B7-21FD-0D26-808C-E8DB1608F4EC}"/>
              </a:ext>
            </a:extLst>
          </p:cNvPr>
          <p:cNvSpPr>
            <a:spLocks noGrp="1"/>
          </p:cNvSpPr>
          <p:nvPr>
            <p:ph type="title"/>
          </p:nvPr>
        </p:nvSpPr>
        <p:spPr/>
        <p:txBody>
          <a:bodyPr/>
          <a:lstStyle/>
          <a:p>
            <a:r>
              <a:rPr lang="en-GB" dirty="0"/>
              <a:t>Guideline</a:t>
            </a:r>
          </a:p>
        </p:txBody>
      </p:sp>
      <p:sp>
        <p:nvSpPr>
          <p:cNvPr id="3" name="Text Placeholder 2">
            <a:extLst>
              <a:ext uri="{FF2B5EF4-FFF2-40B4-BE49-F238E27FC236}">
                <a16:creationId xmlns:a16="http://schemas.microsoft.com/office/drawing/2014/main" id="{E201900B-542F-4A84-698F-26D4FD09D0C7}"/>
              </a:ext>
            </a:extLst>
          </p:cNvPr>
          <p:cNvSpPr>
            <a:spLocks noGrp="1"/>
          </p:cNvSpPr>
          <p:nvPr>
            <p:ph type="body" sz="quarter" idx="13"/>
          </p:nvPr>
        </p:nvSpPr>
        <p:spPr/>
        <p:txBody>
          <a:bodyPr/>
          <a:lstStyle/>
          <a:p>
            <a:endParaRPr lang="en-GB"/>
          </a:p>
        </p:txBody>
      </p:sp>
      <p:graphicFrame>
        <p:nvGraphicFramePr>
          <p:cNvPr id="5" name="Content Placeholder 4">
            <a:extLst>
              <a:ext uri="{FF2B5EF4-FFF2-40B4-BE49-F238E27FC236}">
                <a16:creationId xmlns:a16="http://schemas.microsoft.com/office/drawing/2014/main" id="{54C4E240-F2EA-6930-373B-63048295AFDE}"/>
              </a:ext>
            </a:extLst>
          </p:cNvPr>
          <p:cNvGraphicFramePr>
            <a:graphicFrameLocks noGrp="1"/>
          </p:cNvGraphicFramePr>
          <p:nvPr>
            <p:ph idx="1"/>
            <p:extLst>
              <p:ext uri="{D42A27DB-BD31-4B8C-83A1-F6EECF244321}">
                <p14:modId xmlns:p14="http://schemas.microsoft.com/office/powerpoint/2010/main" val="2744735117"/>
              </p:ext>
            </p:extLst>
          </p:nvPr>
        </p:nvGraphicFramePr>
        <p:xfrm>
          <a:off x="1905552" y="1712193"/>
          <a:ext cx="8379309" cy="4298951"/>
        </p:xfrm>
        <a:graphic>
          <a:graphicData uri="http://schemas.openxmlformats.org/drawingml/2006/table">
            <a:tbl>
              <a:tblPr firstRow="1">
                <a:tableStyleId>{FABFCF23-3B69-468F-B69F-88F6DE6A72F2}</a:tableStyleId>
              </a:tblPr>
              <a:tblGrid>
                <a:gridCol w="2793103">
                  <a:extLst>
                    <a:ext uri="{9D8B030D-6E8A-4147-A177-3AD203B41FA5}">
                      <a16:colId xmlns:a16="http://schemas.microsoft.com/office/drawing/2014/main" val="4222831231"/>
                    </a:ext>
                  </a:extLst>
                </a:gridCol>
                <a:gridCol w="2793103">
                  <a:extLst>
                    <a:ext uri="{9D8B030D-6E8A-4147-A177-3AD203B41FA5}">
                      <a16:colId xmlns:a16="http://schemas.microsoft.com/office/drawing/2014/main" val="1792817247"/>
                    </a:ext>
                  </a:extLst>
                </a:gridCol>
                <a:gridCol w="2793103">
                  <a:extLst>
                    <a:ext uri="{9D8B030D-6E8A-4147-A177-3AD203B41FA5}">
                      <a16:colId xmlns:a16="http://schemas.microsoft.com/office/drawing/2014/main" val="1930233712"/>
                    </a:ext>
                  </a:extLst>
                </a:gridCol>
              </a:tblGrid>
              <a:tr h="291454">
                <a:tc>
                  <a:txBody>
                    <a:bodyPr/>
                    <a:lstStyle/>
                    <a:p>
                      <a:r>
                        <a:rPr lang="en-GB" sz="1400"/>
                        <a:t>Points</a:t>
                      </a:r>
                    </a:p>
                  </a:txBody>
                  <a:tcPr marL="72864" marR="72864" marT="36432" marB="36432" anchor="ctr"/>
                </a:tc>
                <a:tc>
                  <a:txBody>
                    <a:bodyPr/>
                    <a:lstStyle/>
                    <a:p>
                      <a:r>
                        <a:rPr lang="en-GB" sz="1400"/>
                        <a:t>Explanation</a:t>
                      </a:r>
                    </a:p>
                  </a:txBody>
                  <a:tcPr marL="72864" marR="72864" marT="36432" marB="36432" anchor="ctr"/>
                </a:tc>
                <a:tc>
                  <a:txBody>
                    <a:bodyPr/>
                    <a:lstStyle/>
                    <a:p>
                      <a:r>
                        <a:rPr lang="en-GB" sz="1400"/>
                        <a:t>Example</a:t>
                      </a:r>
                    </a:p>
                  </a:txBody>
                  <a:tcPr marL="72864" marR="72864" marT="36432" marB="36432" anchor="ctr"/>
                </a:tc>
                <a:extLst>
                  <a:ext uri="{0D108BD9-81ED-4DB2-BD59-A6C34878D82A}">
                    <a16:rowId xmlns:a16="http://schemas.microsoft.com/office/drawing/2014/main" val="2949994053"/>
                  </a:ext>
                </a:extLst>
              </a:tr>
              <a:tr h="510045">
                <a:tc>
                  <a:txBody>
                    <a:bodyPr/>
                    <a:lstStyle/>
                    <a:p>
                      <a:r>
                        <a:rPr lang="en-GB" sz="1400"/>
                        <a:t>1</a:t>
                      </a:r>
                    </a:p>
                  </a:txBody>
                  <a:tcPr marL="72864" marR="72864" marT="36432" marB="36432" anchor="ctr"/>
                </a:tc>
                <a:tc>
                  <a:txBody>
                    <a:bodyPr/>
                    <a:lstStyle/>
                    <a:p>
                      <a:r>
                        <a:rPr lang="en-GB" sz="1400"/>
                        <a:t>Quick to deliver and minimal complexity</a:t>
                      </a:r>
                    </a:p>
                  </a:txBody>
                  <a:tcPr marL="72864" marR="72864" marT="36432" marB="36432" anchor="ctr"/>
                </a:tc>
                <a:tc>
                  <a:txBody>
                    <a:bodyPr/>
                    <a:lstStyle/>
                    <a:p>
                      <a:r>
                        <a:rPr lang="en-GB" sz="1400"/>
                        <a:t>Add field to a form. An hour</a:t>
                      </a:r>
                    </a:p>
                  </a:txBody>
                  <a:tcPr marL="72864" marR="72864" marT="36432" marB="36432" anchor="ctr"/>
                </a:tc>
                <a:extLst>
                  <a:ext uri="{0D108BD9-81ED-4DB2-BD59-A6C34878D82A}">
                    <a16:rowId xmlns:a16="http://schemas.microsoft.com/office/drawing/2014/main" val="4203354305"/>
                  </a:ext>
                </a:extLst>
              </a:tr>
              <a:tr h="510045">
                <a:tc>
                  <a:txBody>
                    <a:bodyPr/>
                    <a:lstStyle/>
                    <a:p>
                      <a:r>
                        <a:rPr lang="en-GB" sz="1400"/>
                        <a:t>2</a:t>
                      </a:r>
                    </a:p>
                  </a:txBody>
                  <a:tcPr marL="72864" marR="72864" marT="36432" marB="36432" anchor="ctr"/>
                </a:tc>
                <a:tc>
                  <a:txBody>
                    <a:bodyPr/>
                    <a:lstStyle/>
                    <a:p>
                      <a:r>
                        <a:rPr lang="en-GB" sz="1400"/>
                        <a:t>Quick to deliver and some complexity</a:t>
                      </a:r>
                    </a:p>
                  </a:txBody>
                  <a:tcPr marL="72864" marR="72864" marT="36432" marB="36432" anchor="ctr"/>
                </a:tc>
                <a:tc>
                  <a:txBody>
                    <a:bodyPr/>
                    <a:lstStyle/>
                    <a:p>
                      <a:r>
                        <a:rPr lang="en-GB" sz="1400"/>
                        <a:t>Add parameter to form, validation, storage. Multiple hours</a:t>
                      </a:r>
                    </a:p>
                  </a:txBody>
                  <a:tcPr marL="72864" marR="72864" marT="36432" marB="36432" anchor="ctr"/>
                </a:tc>
                <a:extLst>
                  <a:ext uri="{0D108BD9-81ED-4DB2-BD59-A6C34878D82A}">
                    <a16:rowId xmlns:a16="http://schemas.microsoft.com/office/drawing/2014/main" val="255060381"/>
                  </a:ext>
                </a:extLst>
              </a:tr>
              <a:tr h="728636">
                <a:tc>
                  <a:txBody>
                    <a:bodyPr/>
                    <a:lstStyle/>
                    <a:p>
                      <a:r>
                        <a:rPr lang="en-GB" sz="1400"/>
                        <a:t>3</a:t>
                      </a:r>
                    </a:p>
                  </a:txBody>
                  <a:tcPr marL="72864" marR="72864" marT="36432" marB="36432" anchor="ctr"/>
                </a:tc>
                <a:tc>
                  <a:txBody>
                    <a:bodyPr/>
                    <a:lstStyle/>
                    <a:p>
                      <a:r>
                        <a:rPr lang="en-GB" sz="1400"/>
                        <a:t>Moderate time to deliver, moderate complexity, possible unknowns</a:t>
                      </a:r>
                    </a:p>
                  </a:txBody>
                  <a:tcPr marL="72864" marR="72864" marT="36432" marB="36432" anchor="ctr"/>
                </a:tc>
                <a:tc>
                  <a:txBody>
                    <a:bodyPr/>
                    <a:lstStyle/>
                    <a:p>
                      <a:r>
                        <a:rPr lang="en-GB" sz="1400"/>
                        <a:t>Migrate somewhat complex static CSS into a CSS pre-processor</a:t>
                      </a:r>
                    </a:p>
                  </a:txBody>
                  <a:tcPr marL="72864" marR="72864" marT="36432" marB="36432" anchor="ctr"/>
                </a:tc>
                <a:extLst>
                  <a:ext uri="{0D108BD9-81ED-4DB2-BD59-A6C34878D82A}">
                    <a16:rowId xmlns:a16="http://schemas.microsoft.com/office/drawing/2014/main" val="664281826"/>
                  </a:ext>
                </a:extLst>
              </a:tr>
              <a:tr h="728636">
                <a:tc>
                  <a:txBody>
                    <a:bodyPr/>
                    <a:lstStyle/>
                    <a:p>
                      <a:r>
                        <a:rPr lang="en-GB" sz="1400"/>
                        <a:t>5</a:t>
                      </a:r>
                    </a:p>
                  </a:txBody>
                  <a:tcPr marL="72864" marR="72864" marT="36432" marB="36432" anchor="ctr"/>
                </a:tc>
                <a:tc>
                  <a:txBody>
                    <a:bodyPr/>
                    <a:lstStyle/>
                    <a:p>
                      <a:r>
                        <a:rPr lang="en-GB" sz="1400"/>
                        <a:t>Longer time to deliver, high complexity, likely unknowns</a:t>
                      </a:r>
                    </a:p>
                  </a:txBody>
                  <a:tcPr marL="72864" marR="72864" marT="36432" marB="36432" anchor="ctr"/>
                </a:tc>
                <a:tc>
                  <a:txBody>
                    <a:bodyPr/>
                    <a:lstStyle/>
                    <a:p>
                      <a:r>
                        <a:rPr lang="en-GB" sz="1400"/>
                        <a:t>Integrate with third-party API for pushing/pulling data, and link to user profiles in platform</a:t>
                      </a:r>
                    </a:p>
                  </a:txBody>
                  <a:tcPr marL="72864" marR="72864" marT="36432" marB="36432" anchor="ctr"/>
                </a:tc>
                <a:extLst>
                  <a:ext uri="{0D108BD9-81ED-4DB2-BD59-A6C34878D82A}">
                    <a16:rowId xmlns:a16="http://schemas.microsoft.com/office/drawing/2014/main" val="3349507785"/>
                  </a:ext>
                </a:extLst>
              </a:tr>
              <a:tr h="510045">
                <a:tc>
                  <a:txBody>
                    <a:bodyPr/>
                    <a:lstStyle/>
                    <a:p>
                      <a:r>
                        <a:rPr lang="en-GB" sz="1400"/>
                        <a:t>8</a:t>
                      </a:r>
                    </a:p>
                  </a:txBody>
                  <a:tcPr marL="72864" marR="72864" marT="36432" marB="36432" anchor="ctr"/>
                </a:tc>
                <a:tc>
                  <a:txBody>
                    <a:bodyPr/>
                    <a:lstStyle/>
                    <a:p>
                      <a:r>
                        <a:rPr lang="en-GB" sz="1400"/>
                        <a:t>Long time to deliver, high complexity, critical unknowns</a:t>
                      </a:r>
                    </a:p>
                  </a:txBody>
                  <a:tcPr marL="72864" marR="72864" marT="36432" marB="36432" anchor="ctr"/>
                </a:tc>
                <a:tc>
                  <a:txBody>
                    <a:bodyPr/>
                    <a:lstStyle/>
                    <a:p>
                      <a:r>
                        <a:rPr lang="en-GB" sz="1400"/>
                        <a:t>Overhaul the layout/HTML/CSS/JS of a web application</a:t>
                      </a:r>
                    </a:p>
                  </a:txBody>
                  <a:tcPr marL="72864" marR="72864" marT="36432" marB="36432" anchor="ctr"/>
                </a:tc>
                <a:extLst>
                  <a:ext uri="{0D108BD9-81ED-4DB2-BD59-A6C34878D82A}">
                    <a16:rowId xmlns:a16="http://schemas.microsoft.com/office/drawing/2014/main" val="140172051"/>
                  </a:ext>
                </a:extLst>
              </a:tr>
              <a:tr h="728636">
                <a:tc>
                  <a:txBody>
                    <a:bodyPr/>
                    <a:lstStyle/>
                    <a:p>
                      <a:r>
                        <a:rPr lang="en-GB" sz="1400"/>
                        <a:t>13</a:t>
                      </a:r>
                    </a:p>
                  </a:txBody>
                  <a:tcPr marL="72864" marR="72864" marT="36432" marB="36432" anchor="ctr"/>
                </a:tc>
                <a:tc>
                  <a:txBody>
                    <a:bodyPr/>
                    <a:lstStyle/>
                    <a:p>
                      <a:r>
                        <a:rPr lang="en-GB" sz="1400"/>
                        <a:t>Long time to deliver, high complexity, many critical unknowns</a:t>
                      </a:r>
                    </a:p>
                  </a:txBody>
                  <a:tcPr marL="72864" marR="72864" marT="36432" marB="36432" anchor="ctr"/>
                </a:tc>
                <a:tc>
                  <a:txBody>
                    <a:bodyPr/>
                    <a:lstStyle/>
                    <a:p>
                      <a:r>
                        <a:rPr lang="en-GB" sz="1400"/>
                        <a:t>Migrate application from an outdated data store to new DB technology and ORM</a:t>
                      </a:r>
                    </a:p>
                  </a:txBody>
                  <a:tcPr marL="72864" marR="72864" marT="36432" marB="36432" anchor="ctr"/>
                </a:tc>
                <a:extLst>
                  <a:ext uri="{0D108BD9-81ED-4DB2-BD59-A6C34878D82A}">
                    <a16:rowId xmlns:a16="http://schemas.microsoft.com/office/drawing/2014/main" val="2798155920"/>
                  </a:ext>
                </a:extLst>
              </a:tr>
              <a:tr h="291454">
                <a:tc>
                  <a:txBody>
                    <a:bodyPr/>
                    <a:lstStyle/>
                    <a:p>
                      <a:r>
                        <a:rPr lang="en-GB" sz="1400"/>
                        <a:t>21</a:t>
                      </a:r>
                    </a:p>
                  </a:txBody>
                  <a:tcPr marL="72864" marR="72864" marT="36432" marB="36432" anchor="ctr"/>
                </a:tc>
                <a:tc>
                  <a:txBody>
                    <a:bodyPr/>
                    <a:lstStyle/>
                    <a:p>
                      <a:r>
                        <a:rPr lang="en-GB" sz="1400"/>
                        <a:t>You are doing something wrong 😉</a:t>
                      </a:r>
                    </a:p>
                  </a:txBody>
                  <a:tcPr marL="72864" marR="72864" marT="36432" marB="36432" anchor="ctr"/>
                </a:tc>
                <a:tc>
                  <a:txBody>
                    <a:bodyPr/>
                    <a:lstStyle/>
                    <a:p>
                      <a:endParaRPr lang="en-GB" sz="1400" dirty="0"/>
                    </a:p>
                  </a:txBody>
                  <a:tcPr marL="72864" marR="72864" marT="36432" marB="36432" anchor="ctr"/>
                </a:tc>
                <a:extLst>
                  <a:ext uri="{0D108BD9-81ED-4DB2-BD59-A6C34878D82A}">
                    <a16:rowId xmlns:a16="http://schemas.microsoft.com/office/drawing/2014/main" val="2377077169"/>
                  </a:ext>
                </a:extLst>
              </a:tr>
            </a:tbl>
          </a:graphicData>
        </a:graphic>
      </p:graphicFrame>
    </p:spTree>
    <p:extLst>
      <p:ext uri="{BB962C8B-B14F-4D97-AF65-F5344CB8AC3E}">
        <p14:creationId xmlns:p14="http://schemas.microsoft.com/office/powerpoint/2010/main" val="341805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7658-F247-DDC0-B7B2-A1FC8EB52FD8}"/>
              </a:ext>
            </a:extLst>
          </p:cNvPr>
          <p:cNvSpPr>
            <a:spLocks noGrp="1"/>
          </p:cNvSpPr>
          <p:nvPr>
            <p:ph type="title"/>
          </p:nvPr>
        </p:nvSpPr>
        <p:spPr/>
        <p:txBody>
          <a:bodyPr/>
          <a:lstStyle/>
          <a:p>
            <a:r>
              <a:rPr lang="en-GB" dirty="0"/>
              <a:t>Planning poker</a:t>
            </a:r>
          </a:p>
        </p:txBody>
      </p:sp>
      <p:sp>
        <p:nvSpPr>
          <p:cNvPr id="3" name="Text Placeholder 2">
            <a:extLst>
              <a:ext uri="{FF2B5EF4-FFF2-40B4-BE49-F238E27FC236}">
                <a16:creationId xmlns:a16="http://schemas.microsoft.com/office/drawing/2014/main" id="{CA126EEC-65A8-8B5C-CF34-3A3C426FF011}"/>
              </a:ext>
            </a:extLst>
          </p:cNvPr>
          <p:cNvSpPr>
            <a:spLocks noGrp="1"/>
          </p:cNvSpPr>
          <p:nvPr>
            <p:ph type="body" sz="quarter" idx="13"/>
          </p:nvPr>
        </p:nvSpPr>
        <p:spPr/>
        <p:txBody>
          <a:bodyPr/>
          <a:lstStyle/>
          <a:p>
            <a:endParaRPr lang="en-GB"/>
          </a:p>
        </p:txBody>
      </p:sp>
      <p:pic>
        <p:nvPicPr>
          <p:cNvPr id="6" name="Content Placeholder 5" descr="A picture containing diagram&#10;&#10;Description automatically generated">
            <a:extLst>
              <a:ext uri="{FF2B5EF4-FFF2-40B4-BE49-F238E27FC236}">
                <a16:creationId xmlns:a16="http://schemas.microsoft.com/office/drawing/2014/main" id="{91AD8DB8-D0F1-8DA2-CED2-88595B991C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339" y="1700141"/>
            <a:ext cx="9247889" cy="4261282"/>
          </a:xfrm>
        </p:spPr>
      </p:pic>
      <p:pic>
        <p:nvPicPr>
          <p:cNvPr id="7" name="Picture 6">
            <a:extLst>
              <a:ext uri="{FF2B5EF4-FFF2-40B4-BE49-F238E27FC236}">
                <a16:creationId xmlns:a16="http://schemas.microsoft.com/office/drawing/2014/main" id="{E4CA449C-D5A0-C1E8-0EAC-ADBDDB461B1E}"/>
              </a:ext>
            </a:extLst>
          </p:cNvPr>
          <p:cNvPicPr>
            <a:picLocks noChangeAspect="1"/>
          </p:cNvPicPr>
          <p:nvPr/>
        </p:nvPicPr>
        <p:blipFill>
          <a:blip r:embed="rId3"/>
          <a:stretch>
            <a:fillRect/>
          </a:stretch>
        </p:blipFill>
        <p:spPr>
          <a:xfrm>
            <a:off x="8799188" y="5098473"/>
            <a:ext cx="2011761" cy="1548244"/>
          </a:xfrm>
          <a:prstGeom prst="rect">
            <a:avLst/>
          </a:prstGeom>
        </p:spPr>
      </p:pic>
    </p:spTree>
    <p:extLst>
      <p:ext uri="{BB962C8B-B14F-4D97-AF65-F5344CB8AC3E}">
        <p14:creationId xmlns:p14="http://schemas.microsoft.com/office/powerpoint/2010/main" val="410904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9A70-49C7-6A3B-89F9-971AB8BB9B0B}"/>
              </a:ext>
            </a:extLst>
          </p:cNvPr>
          <p:cNvSpPr>
            <a:spLocks noGrp="1"/>
          </p:cNvSpPr>
          <p:nvPr>
            <p:ph type="title"/>
          </p:nvPr>
        </p:nvSpPr>
        <p:spPr>
          <a:xfrm>
            <a:off x="540070" y="432000"/>
            <a:ext cx="11111046" cy="5705564"/>
          </a:xfrm>
        </p:spPr>
        <p:txBody>
          <a:bodyPr>
            <a:normAutofit/>
          </a:bodyPr>
          <a:lstStyle/>
          <a:p>
            <a:pPr algn="ctr"/>
            <a:r>
              <a:rPr lang="en-GB" sz="6600" dirty="0"/>
              <a:t>Are you still alive?</a:t>
            </a:r>
          </a:p>
        </p:txBody>
      </p:sp>
    </p:spTree>
    <p:extLst>
      <p:ext uri="{BB962C8B-B14F-4D97-AF65-F5344CB8AC3E}">
        <p14:creationId xmlns:p14="http://schemas.microsoft.com/office/powerpoint/2010/main" val="55202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50DBAA-0599-E5C8-9C7C-1AF6530C8397}"/>
              </a:ext>
            </a:extLst>
          </p:cNvPr>
          <p:cNvSpPr>
            <a:spLocks noGrp="1"/>
          </p:cNvSpPr>
          <p:nvPr>
            <p:ph type="title"/>
          </p:nvPr>
        </p:nvSpPr>
        <p:spPr/>
        <p:txBody>
          <a:bodyPr/>
          <a:lstStyle/>
          <a:p>
            <a:r>
              <a:rPr lang="en-GB" dirty="0"/>
              <a:t>What is a framework?</a:t>
            </a:r>
          </a:p>
        </p:txBody>
      </p:sp>
      <p:pic>
        <p:nvPicPr>
          <p:cNvPr id="8" name="Picture 7" descr="Text&#10;&#10;Description automatically generated">
            <a:extLst>
              <a:ext uri="{FF2B5EF4-FFF2-40B4-BE49-F238E27FC236}">
                <a16:creationId xmlns:a16="http://schemas.microsoft.com/office/drawing/2014/main" id="{D861EEBD-1FD8-737C-BB2A-8685E2452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88" y="2847943"/>
            <a:ext cx="11536674" cy="1675565"/>
          </a:xfrm>
          <a:prstGeom prst="rect">
            <a:avLst/>
          </a:prstGeom>
        </p:spPr>
      </p:pic>
    </p:spTree>
    <p:extLst>
      <p:ext uri="{BB962C8B-B14F-4D97-AF65-F5344CB8AC3E}">
        <p14:creationId xmlns:p14="http://schemas.microsoft.com/office/powerpoint/2010/main" val="330190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D0AD7-9F99-5E0A-198C-29BD675624BD}"/>
              </a:ext>
            </a:extLst>
          </p:cNvPr>
          <p:cNvSpPr>
            <a:spLocks noGrp="1"/>
          </p:cNvSpPr>
          <p:nvPr>
            <p:ph type="title"/>
          </p:nvPr>
        </p:nvSpPr>
        <p:spPr/>
        <p:txBody>
          <a:bodyPr/>
          <a:lstStyle/>
          <a:p>
            <a:r>
              <a:rPr lang="en-GB" dirty="0"/>
              <a:t>Scrum</a:t>
            </a:r>
          </a:p>
        </p:txBody>
      </p:sp>
      <p:sp>
        <p:nvSpPr>
          <p:cNvPr id="3" name="Text Placeholder 2">
            <a:extLst>
              <a:ext uri="{FF2B5EF4-FFF2-40B4-BE49-F238E27FC236}">
                <a16:creationId xmlns:a16="http://schemas.microsoft.com/office/drawing/2014/main" id="{99C95663-18EB-98BD-0A50-3F1222192550}"/>
              </a:ext>
            </a:extLst>
          </p:cNvPr>
          <p:cNvSpPr>
            <a:spLocks noGrp="1"/>
          </p:cNvSpPr>
          <p:nvPr>
            <p:ph type="body" sz="quarter" idx="13"/>
          </p:nvPr>
        </p:nvSpPr>
        <p:spPr/>
        <p:txBody>
          <a:bodyPr/>
          <a:lstStyle/>
          <a:p>
            <a:endParaRPr lang="en-GB"/>
          </a:p>
        </p:txBody>
      </p:sp>
      <p:pic>
        <p:nvPicPr>
          <p:cNvPr id="6" name="Content Placeholder 5" descr="Diagram&#10;&#10;Description automatically generated">
            <a:extLst>
              <a:ext uri="{FF2B5EF4-FFF2-40B4-BE49-F238E27FC236}">
                <a16:creationId xmlns:a16="http://schemas.microsoft.com/office/drawing/2014/main" id="{C3926F09-7E4F-FB19-F5CA-1417528011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070" y="1807664"/>
            <a:ext cx="4068038" cy="4078336"/>
          </a:xfrm>
        </p:spPr>
      </p:pic>
      <p:sp>
        <p:nvSpPr>
          <p:cNvPr id="8" name="TextBox 7">
            <a:extLst>
              <a:ext uri="{FF2B5EF4-FFF2-40B4-BE49-F238E27FC236}">
                <a16:creationId xmlns:a16="http://schemas.microsoft.com/office/drawing/2014/main" id="{D215E1CB-A21A-4DA0-CFF1-1E4D11BB7BE9}"/>
              </a:ext>
            </a:extLst>
          </p:cNvPr>
          <p:cNvSpPr txBox="1"/>
          <p:nvPr/>
        </p:nvSpPr>
        <p:spPr>
          <a:xfrm>
            <a:off x="6490855" y="2050473"/>
            <a:ext cx="4440381" cy="954107"/>
          </a:xfrm>
          <a:prstGeom prst="rect">
            <a:avLst/>
          </a:prstGeom>
          <a:noFill/>
        </p:spPr>
        <p:txBody>
          <a:bodyPr wrap="square" rtlCol="0">
            <a:spAutoFit/>
          </a:bodyPr>
          <a:lstStyle/>
          <a:p>
            <a:r>
              <a:rPr lang="en-GB" sz="2800" dirty="0"/>
              <a:t>Scrum is a framework based on Agile</a:t>
            </a:r>
          </a:p>
        </p:txBody>
      </p:sp>
      <p:sp>
        <p:nvSpPr>
          <p:cNvPr id="9" name="TextBox 8">
            <a:extLst>
              <a:ext uri="{FF2B5EF4-FFF2-40B4-BE49-F238E27FC236}">
                <a16:creationId xmlns:a16="http://schemas.microsoft.com/office/drawing/2014/main" id="{8E5F4F7F-6CFF-2625-5DC7-D9D68133497C}"/>
              </a:ext>
            </a:extLst>
          </p:cNvPr>
          <p:cNvSpPr txBox="1"/>
          <p:nvPr/>
        </p:nvSpPr>
        <p:spPr>
          <a:xfrm>
            <a:off x="6587836" y="3262745"/>
            <a:ext cx="3699164" cy="1815882"/>
          </a:xfrm>
          <a:prstGeom prst="rect">
            <a:avLst/>
          </a:prstGeom>
          <a:noFill/>
        </p:spPr>
        <p:txBody>
          <a:bodyPr wrap="square" rtlCol="0">
            <a:spAutoFit/>
          </a:bodyPr>
          <a:lstStyle/>
          <a:p>
            <a:pPr marL="285750" indent="-285750">
              <a:buFont typeface="Arial" panose="020B0604020202020204" pitchFamily="34" charset="0"/>
              <a:buChar char="•"/>
            </a:pPr>
            <a:r>
              <a:rPr lang="en-GB" sz="2800" dirty="0"/>
              <a:t>Scrum team</a:t>
            </a:r>
          </a:p>
          <a:p>
            <a:pPr marL="285750" indent="-285750">
              <a:buFont typeface="Arial" panose="020B0604020202020204" pitchFamily="34" charset="0"/>
              <a:buChar char="•"/>
            </a:pPr>
            <a:r>
              <a:rPr lang="en-GB" sz="2800" dirty="0"/>
              <a:t>Scrum events</a:t>
            </a:r>
          </a:p>
          <a:p>
            <a:pPr marL="285750" indent="-285750">
              <a:buFont typeface="Arial" panose="020B0604020202020204" pitchFamily="34" charset="0"/>
              <a:buChar char="•"/>
            </a:pPr>
            <a:r>
              <a:rPr lang="en-GB" sz="2800" dirty="0"/>
              <a:t>Scrum artifacts</a:t>
            </a:r>
          </a:p>
          <a:p>
            <a:pPr marL="285750" indent="-285750">
              <a:buFont typeface="Arial" panose="020B0604020202020204" pitchFamily="34" charset="0"/>
              <a:buChar char="•"/>
            </a:pPr>
            <a:r>
              <a:rPr lang="en-GB" sz="2800" dirty="0"/>
              <a:t>Scrum rules</a:t>
            </a:r>
          </a:p>
        </p:txBody>
      </p:sp>
    </p:spTree>
    <p:extLst>
      <p:ext uri="{BB962C8B-B14F-4D97-AF65-F5344CB8AC3E}">
        <p14:creationId xmlns:p14="http://schemas.microsoft.com/office/powerpoint/2010/main" val="5034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21600000">
                                      <p:cBhvr>
                                        <p:cTn id="12" dur="2000" fill="hold"/>
                                        <p:tgtEl>
                                          <p:spTgt spid="6"/>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p:cTn id="25"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9">
                                            <p:txEl>
                                              <p:pRg st="0" end="0"/>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 calcmode="lin" valueType="num">
                                      <p:cBhvr>
                                        <p:cTn id="31" dur="1000" fill="hold"/>
                                        <p:tgtEl>
                                          <p:spTgt spid="9">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9">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9">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9">
                                            <p:txEl>
                                              <p:pRg st="1" end="1"/>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 calcmode="lin" valueType="num">
                                      <p:cBhvr>
                                        <p:cTn id="37" dur="1000" fill="hold"/>
                                        <p:tgtEl>
                                          <p:spTgt spid="9">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9">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9">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9">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anim calcmode="lin" valueType="num">
                                      <p:cBhvr>
                                        <p:cTn id="43" dur="1000" fill="hold"/>
                                        <p:tgtEl>
                                          <p:spTgt spid="9">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9">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9">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allAtOnce"/>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823</TotalTime>
  <Words>3740</Words>
  <Application>Microsoft Office PowerPoint</Application>
  <PresentationFormat>Widescreen</PresentationFormat>
  <Paragraphs>655</Paragraphs>
  <Slides>113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-apple-system</vt:lpstr>
      <vt:lpstr>Arial</vt:lpstr>
      <vt:lpstr>Barlow</vt:lpstr>
      <vt:lpstr>Calibri</vt:lpstr>
      <vt:lpstr>Calibri Light</vt:lpstr>
      <vt:lpstr>Century Gothic</vt:lpstr>
      <vt:lpstr>Office Theme</vt:lpstr>
      <vt:lpstr>PowerPoint Presentation</vt:lpstr>
      <vt:lpstr>PowerPoint Presentation</vt:lpstr>
      <vt:lpstr>PowerPoint Presentation</vt:lpstr>
      <vt:lpstr>Waterfall</vt:lpstr>
      <vt:lpstr>Waterfall: architecture</vt:lpstr>
      <vt:lpstr>Waterfall: advantages</vt:lpstr>
      <vt:lpstr>Waterfall: disadvantages</vt:lpstr>
      <vt:lpstr>Waterfall: project manager</vt:lpstr>
      <vt:lpstr>Waterfall: project manager: Pros</vt:lpstr>
      <vt:lpstr>Waterfall: project manager: cons</vt:lpstr>
      <vt:lpstr>Waterfall: a real example</vt:lpstr>
      <vt:lpstr>Waterfall: a real case</vt:lpstr>
      <vt:lpstr>Waterfall: summary</vt:lpstr>
      <vt:lpstr>Agile</vt:lpstr>
      <vt:lpstr>Agile was born</vt:lpstr>
      <vt:lpstr>Agile manifesto</vt:lpstr>
      <vt:lpstr>Individuals and interactions over processes and tools</vt:lpstr>
      <vt:lpstr>Working software over comprehensive documentation</vt:lpstr>
      <vt:lpstr>Customer collaboration over contract negotiation</vt:lpstr>
      <vt:lpstr>Responding to change over following a plan</vt:lpstr>
      <vt:lpstr>PowerPoint Presentation</vt:lpstr>
      <vt:lpstr>Waterfall vs Agile</vt:lpstr>
      <vt:lpstr>Waterfall vs Agile</vt:lpstr>
      <vt:lpstr>Waterfall vs Agile</vt:lpstr>
      <vt:lpstr>Use Waterfall if…</vt:lpstr>
      <vt:lpstr>Use Agile if…</vt:lpstr>
      <vt:lpstr>Agile Principles</vt:lpstr>
      <vt:lpstr>Agile Principles</vt:lpstr>
      <vt:lpstr>Agile mindset</vt:lpstr>
      <vt:lpstr>Agile Test: Litmus test</vt:lpstr>
      <vt:lpstr>Agile Test: Litmus test</vt:lpstr>
      <vt:lpstr>Agile is not…</vt:lpstr>
      <vt:lpstr>What Agile is</vt:lpstr>
      <vt:lpstr>Agile Team Structure</vt:lpstr>
      <vt:lpstr>Product owner</vt:lpstr>
      <vt:lpstr>Team Lead / Scrum master</vt:lpstr>
      <vt:lpstr>Developer team</vt:lpstr>
      <vt:lpstr>Stackholder</vt:lpstr>
      <vt:lpstr>Agile Key Concepts</vt:lpstr>
      <vt:lpstr>User story</vt:lpstr>
      <vt:lpstr>User story structure</vt:lpstr>
      <vt:lpstr>User story structure</vt:lpstr>
      <vt:lpstr>Role</vt:lpstr>
      <vt:lpstr>Action</vt:lpstr>
      <vt:lpstr>Benefit</vt:lpstr>
      <vt:lpstr>Acceptance criteria</vt:lpstr>
      <vt:lpstr>Acceptance criteria: format</vt:lpstr>
      <vt:lpstr>Acceptance criteria: who is responsible?</vt:lpstr>
      <vt:lpstr>INVEST</vt:lpstr>
      <vt:lpstr>User story examples</vt:lpstr>
      <vt:lpstr>User story examples</vt:lpstr>
      <vt:lpstr>User story examples</vt:lpstr>
      <vt:lpstr>User story examples</vt:lpstr>
      <vt:lpstr>User story examples</vt:lpstr>
      <vt:lpstr>User story examples</vt:lpstr>
      <vt:lpstr>User story examples</vt:lpstr>
      <vt:lpstr>Epic</vt:lpstr>
      <vt:lpstr>Epic example</vt:lpstr>
      <vt:lpstr>Initiative</vt:lpstr>
      <vt:lpstr>Initiative</vt:lpstr>
      <vt:lpstr>Feature (only Scrum)</vt:lpstr>
      <vt:lpstr>Themes</vt:lpstr>
      <vt:lpstr>Relationship</vt:lpstr>
      <vt:lpstr>Product log</vt:lpstr>
      <vt:lpstr>Vision</vt:lpstr>
      <vt:lpstr>PowerPoint Presentation</vt:lpstr>
      <vt:lpstr>Strategic roadmap vs Tactical backlog</vt:lpstr>
      <vt:lpstr>Product roadmap vs product backlog</vt:lpstr>
      <vt:lpstr>Burn down chart</vt:lpstr>
      <vt:lpstr>Burn down chart: ideal scenario</vt:lpstr>
      <vt:lpstr>Burn down chart: good scenario</vt:lpstr>
      <vt:lpstr>Burn down chart: decent scenario</vt:lpstr>
      <vt:lpstr>Burn down chart: missed deadline scenario</vt:lpstr>
      <vt:lpstr>Burn down chart: 😶‍🌫️ scenario</vt:lpstr>
      <vt:lpstr>Burn down chart:🤐</vt:lpstr>
      <vt:lpstr>Minimum Viable Product (MVP)</vt:lpstr>
      <vt:lpstr>Minimum Viable Product (MVP)</vt:lpstr>
      <vt:lpstr>Why MVP</vt:lpstr>
      <vt:lpstr>Example of MVP</vt:lpstr>
      <vt:lpstr>Velocity</vt:lpstr>
      <vt:lpstr>Velocity: example</vt:lpstr>
      <vt:lpstr>Velocity: example</vt:lpstr>
      <vt:lpstr>Velocity example</vt:lpstr>
      <vt:lpstr>Velocity see-sawing</vt:lpstr>
      <vt:lpstr>Quick Sprint velocity test</vt:lpstr>
      <vt:lpstr>Estimation</vt:lpstr>
      <vt:lpstr>Estimation</vt:lpstr>
      <vt:lpstr>Estimation: example</vt:lpstr>
      <vt:lpstr>Why relative estimation?</vt:lpstr>
      <vt:lpstr>Why relative estimation?</vt:lpstr>
      <vt:lpstr>Story point as reward</vt:lpstr>
      <vt:lpstr>Estimation method</vt:lpstr>
      <vt:lpstr>Estimation method</vt:lpstr>
      <vt:lpstr>Why Fibonacci?</vt:lpstr>
      <vt:lpstr>Guideline</vt:lpstr>
      <vt:lpstr>Planning poker</vt:lpstr>
      <vt:lpstr>Are you still alive?</vt:lpstr>
      <vt:lpstr>What is a framework?</vt:lpstr>
      <vt:lpstr>Scrum</vt:lpstr>
      <vt:lpstr>3 pillars of Scrum</vt:lpstr>
      <vt:lpstr>Product owner</vt:lpstr>
      <vt:lpstr>Development team</vt:lpstr>
      <vt:lpstr>Scrum master</vt:lpstr>
      <vt:lpstr>Sprint</vt:lpstr>
      <vt:lpstr>Sprint</vt:lpstr>
      <vt:lpstr>Sprint planning</vt:lpstr>
      <vt:lpstr>Daily Scrum</vt:lpstr>
      <vt:lpstr>Sprint retrospective</vt:lpstr>
      <vt:lpstr>Product backlog (product backlog refinement)</vt:lpstr>
      <vt:lpstr>Increment</vt:lpstr>
      <vt:lpstr>Pros and cons</vt:lpstr>
      <vt:lpstr>Typical team</vt:lpstr>
      <vt:lpstr>Documentation</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Project Management</dc:title>
  <dc:subject>Agile Project Management</dc:subject>
  <dc:creator>Enrico Rossini;puresoucecode.com</dc:creator>
  <cp:keywords>agile;waterfall;methodologies;metodology;sprint;sprint planning;retrospective</cp:keywords>
  <dc:description>You Exec (https://youexec.com/resources)</dc:description>
  <cp:lastModifiedBy>Enrico Rossini</cp:lastModifiedBy>
  <cp:revision>695</cp:revision>
  <dcterms:created xsi:type="dcterms:W3CDTF">2021-07-14T07:16:48Z</dcterms:created>
  <dcterms:modified xsi:type="dcterms:W3CDTF">2022-07-14T11:39:14Z</dcterms:modified>
  <cp:category>You Exec (https://youexec.com/resources)</cp:category>
</cp:coreProperties>
</file>